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673" r:id="rId2"/>
    <p:sldId id="784" r:id="rId3"/>
    <p:sldId id="781" r:id="rId4"/>
    <p:sldId id="786" r:id="rId5"/>
    <p:sldId id="785" r:id="rId6"/>
    <p:sldId id="787" r:id="rId7"/>
    <p:sldId id="783" r:id="rId8"/>
    <p:sldId id="764" r:id="rId9"/>
    <p:sldId id="788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8/8 – Tue 9/8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Stable beams #2009</a:t>
            </a:r>
          </a:p>
          <a:p>
            <a:r>
              <a:rPr lang="en-US" sz="2000" dirty="0" smtClean="0"/>
              <a:t>10:20 Damper </a:t>
            </a:r>
            <a:r>
              <a:rPr lang="en-US" sz="2000" dirty="0" smtClean="0"/>
              <a:t>VB1 and HB2 </a:t>
            </a:r>
            <a:r>
              <a:rPr lang="en-US" sz="2000" dirty="0" smtClean="0"/>
              <a:t>trip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Vacuum control crate for the gauges in the damper area needed reset </a:t>
            </a:r>
            <a:r>
              <a:rPr lang="en-US" sz="2000" dirty="0" smtClean="0">
                <a:sym typeface="Wingdings" pitchFamily="2" charset="2"/>
              </a:rPr>
              <a:t> OK</a:t>
            </a:r>
          </a:p>
          <a:p>
            <a:r>
              <a:rPr lang="en-US" sz="2000" dirty="0" smtClean="0"/>
              <a:t>S12: lost temperature reading of heating of current leads of RQ8_R1B1/B2. But the current leads are properly cooled </a:t>
            </a:r>
            <a:r>
              <a:rPr lang="en-US" sz="2000" dirty="0" smtClean="0">
                <a:sym typeface="Wingdings" pitchFamily="2" charset="2"/>
              </a:rPr>
              <a:t> reset during ramp-down (SEU?)</a:t>
            </a:r>
            <a:endParaRPr lang="en-US" sz="2000" dirty="0" smtClean="0"/>
          </a:p>
          <a:p>
            <a:r>
              <a:rPr lang="en-US" sz="2000" dirty="0" smtClean="0"/>
              <a:t>18:10 Beam dumped, S81 trip. Integrated luminosity ~76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Investigations on Sector 81 trip (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loop) + reset of a BLM crate delaying refilling</a:t>
            </a:r>
          </a:p>
          <a:p>
            <a:r>
              <a:rPr lang="en-US" sz="2000" dirty="0" smtClean="0"/>
              <a:t>23:30 STABLE BEAMS#2010. Initial luminosity 2.05x10</a:t>
            </a:r>
            <a:r>
              <a:rPr lang="en-US" sz="2000" baseline="30000" dirty="0" smtClean="0"/>
              <a:t>33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81 trip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44766"/>
            <a:ext cx="8686800" cy="5257800"/>
          </a:xfrm>
        </p:spPr>
        <p:txBody>
          <a:bodyPr/>
          <a:lstStyle/>
          <a:p>
            <a:r>
              <a:rPr lang="en-US" sz="2000" dirty="0" smtClean="0"/>
              <a:t>From the QPS team (</a:t>
            </a:r>
            <a:r>
              <a:rPr lang="en-US" sz="2000" dirty="0" err="1" smtClean="0"/>
              <a:t>Knud</a:t>
            </a:r>
            <a:r>
              <a:rPr lang="en-US" sz="2000" dirty="0" smtClean="0"/>
              <a:t>, Mike):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Conclusion: the loop of RQD.A81 opened at 18:05:46.955. This was not due to the EE switches, not due to (board A of the) </a:t>
            </a:r>
            <a:r>
              <a:rPr lang="en-US" sz="2000" dirty="0" err="1" smtClean="0"/>
              <a:t>nQPS</a:t>
            </a:r>
            <a:r>
              <a:rPr lang="en-US" sz="2000" dirty="0" smtClean="0"/>
              <a:t>, not due to the lead protection and not due to the (board A of the) </a:t>
            </a:r>
            <a:r>
              <a:rPr lang="en-US" sz="2000" dirty="0" err="1" smtClean="0"/>
              <a:t>oQPS</a:t>
            </a:r>
            <a:r>
              <a:rPr lang="en-US" sz="2000" dirty="0" smtClean="0"/>
              <a:t> (since no PM file was created). What caused the breaking of the loop then? We still do not know. It could be the board B of a QPS board.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Action: leave things to board A for now. Move the whole sector to board B as soon as convenient.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0" y="914400"/>
            <a:ext cx="4114800" cy="5257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92163"/>
          </a:xfrm>
        </p:spPr>
        <p:txBody>
          <a:bodyPr/>
          <a:lstStyle/>
          <a:p>
            <a:r>
              <a:rPr lang="en-GB" dirty="0" smtClean="0"/>
              <a:t>Sector 81 trip</a:t>
            </a:r>
            <a:endParaRPr lang="en-GB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" name="AutoShape 1" descr="https://ab-dep-op-elogbook.web.cern.ch/ab-dep-op-elogbook/elogbook/attach.php?attachId=1185650&amp;type=png&amp;fname=20110808180657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\\cern.ch\dfs\Users\a\arduini\Public\2011080818065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6329335" cy="537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6400800" y="990600"/>
            <a:ext cx="2514600" cy="5257800"/>
          </a:xfrm>
        </p:spPr>
        <p:txBody>
          <a:bodyPr/>
          <a:lstStyle/>
          <a:p>
            <a:r>
              <a:rPr lang="en-US" sz="2400" dirty="0" smtClean="0"/>
              <a:t>Slightly higher bunch population (1.26x10</a:t>
            </a:r>
            <a:r>
              <a:rPr lang="en-US" sz="2400" baseline="30000" dirty="0" smtClean="0"/>
              <a:t>11 </a:t>
            </a:r>
            <a:r>
              <a:rPr lang="en-US" sz="2400" dirty="0" smtClean="0"/>
              <a:t>p). No significant increase in luminosity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Beams #2010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 descr="\\cern.ch\dfs\Users\a\arduini\Public\20110808233343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189663" cy="5257800"/>
          </a:xfrm>
          <a:prstGeom prst="rect">
            <a:avLst/>
          </a:prstGeom>
          <a:noFill/>
        </p:spPr>
      </p:pic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Stable Beams #2010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smtClean="0"/>
              <a:t>Lower lifetime B1</a:t>
            </a:r>
          </a:p>
          <a:p>
            <a:r>
              <a:rPr lang="en-US" dirty="0" smtClean="0"/>
              <a:t>Longer bunches</a:t>
            </a:r>
            <a:endParaRPr lang="en-US" dirty="0"/>
          </a:p>
        </p:txBody>
      </p:sp>
      <p:pic>
        <p:nvPicPr>
          <p:cNvPr id="2" name="Content Placeholder 1" descr="\\cern.ch\dfs\Users\a\arduini\Public\20110808234459[2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069" y="990600"/>
            <a:ext cx="4924931" cy="4191000"/>
          </a:xfrm>
          <a:prstGeom prst="rect">
            <a:avLst/>
          </a:prstGeom>
          <a:noFill/>
        </p:spPr>
      </p:pic>
      <p:pic>
        <p:nvPicPr>
          <p:cNvPr id="3" name="Picture 2" descr="\\cern.ch\dfs\Users\a\arduini\Public\201108090636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610552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Temperatures</a:t>
            </a:r>
            <a:endParaRPr lang="en-US" dirty="0"/>
          </a:p>
        </p:txBody>
      </p:sp>
      <p:pic>
        <p:nvPicPr>
          <p:cNvPr id="5121" name="Picture 1" descr="\\cern.ch\dfs\Users\a\arduini\Public\20110809051037[2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286" y="990600"/>
            <a:ext cx="619142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304800" y="990600"/>
            <a:ext cx="8610600" cy="5257800"/>
          </a:xfrm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Temperatures</a:t>
            </a:r>
            <a:endParaRPr lang="en-US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https://atlas.web.cern.ch/Atlas/GROUPS/DATAPREPARATION/DataSummary/2011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" name="Picture 1" descr="\\cern.ch\dfs\Users\a\arduini\Public\201108082348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12457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...increase adiabatically bunch intensity. Keeping an eye on temperatures....</a:t>
            </a:r>
          </a:p>
          <a:p>
            <a:r>
              <a:rPr lang="en-GB" sz="2800" dirty="0" smtClean="0"/>
              <a:t>Loss maps towards the end of the week</a:t>
            </a:r>
          </a:p>
          <a:p>
            <a:endParaRPr lang="en-GB" sz="20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SPS magnet: could hold until the technical stop</a:t>
            </a:r>
          </a:p>
          <a:p>
            <a:r>
              <a:rPr lang="en-US" sz="2400" dirty="0" smtClean="0"/>
              <a:t>Auto reset for </a:t>
            </a:r>
            <a:r>
              <a:rPr lang="en-US" sz="2400" dirty="0" err="1" smtClean="0"/>
              <a:t>cryo</a:t>
            </a:r>
            <a:r>
              <a:rPr lang="en-US" sz="2400" dirty="0" smtClean="0"/>
              <a:t>-valves in IR5/7 (3 hours – no access)</a:t>
            </a:r>
          </a:p>
          <a:p>
            <a:r>
              <a:rPr lang="en-US" sz="2400" dirty="0" smtClean="0"/>
              <a:t>MKI2 (access – 2 hours)</a:t>
            </a:r>
          </a:p>
          <a:p>
            <a:r>
              <a:rPr lang="en-US" sz="2400" dirty="0" smtClean="0"/>
              <a:t>Swap Board A</a:t>
            </a:r>
            <a:r>
              <a:rPr lang="en-US" sz="2400" dirty="0" smtClean="0">
                <a:sym typeface="Wingdings" pitchFamily="2" charset="2"/>
              </a:rPr>
              <a:t>B for </a:t>
            </a:r>
            <a:r>
              <a:rPr lang="en-US" sz="2400" dirty="0" err="1" smtClean="0">
                <a:sym typeface="Wingdings" pitchFamily="2" charset="2"/>
              </a:rPr>
              <a:t>nQPS</a:t>
            </a:r>
            <a:r>
              <a:rPr lang="en-US" sz="2400" dirty="0" smtClean="0">
                <a:sym typeface="Wingdings" pitchFamily="2" charset="2"/>
              </a:rPr>
              <a:t> QF/QD Sector 81</a:t>
            </a:r>
          </a:p>
          <a:p>
            <a:r>
              <a:rPr lang="en-US" sz="2400" dirty="0" smtClean="0">
                <a:sym typeface="Wingdings" pitchFamily="2" charset="2"/>
              </a:rPr>
              <a:t>Oil leak warm compressor point 4 – require reconfiguration of point 4 (</a:t>
            </a:r>
            <a:r>
              <a:rPr lang="en-US" sz="2400" smtClean="0">
                <a:sym typeface="Wingdings" pitchFamily="2" charset="2"/>
              </a:rPr>
              <a:t>2-3 hours stop)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23682</TotalTime>
  <Words>219</Words>
  <Application>Microsoft Office PowerPoint</Application>
  <PresentationFormat>On-screen Show (4:3)</PresentationFormat>
  <Paragraphs>41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Mon 8/8 – Tue 9/8 </vt:lpstr>
      <vt:lpstr>Sector 81 trip</vt:lpstr>
      <vt:lpstr>Sector 81 trip</vt:lpstr>
      <vt:lpstr>Stable Beams #2010 </vt:lpstr>
      <vt:lpstr>Stable Beams #2010 </vt:lpstr>
      <vt:lpstr>Temperatures</vt:lpstr>
      <vt:lpstr>Temperatures</vt:lpstr>
      <vt:lpstr>Plan</vt:lpstr>
      <vt:lpstr>Pending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2070</cp:revision>
  <dcterms:created xsi:type="dcterms:W3CDTF">2010-04-25T23:23:07Z</dcterms:created>
  <dcterms:modified xsi:type="dcterms:W3CDTF">2011-08-09T07:33:14Z</dcterms:modified>
</cp:coreProperties>
</file>