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912" r:id="rId2"/>
    <p:sldId id="910" r:id="rId3"/>
    <p:sldId id="911" r:id="rId4"/>
    <p:sldId id="915" r:id="rId5"/>
    <p:sldId id="914" r:id="rId6"/>
    <p:sldId id="916" r:id="rId7"/>
    <p:sldId id="913" r:id="rId8"/>
    <p:sldId id="909" r:id="rId9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008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5" autoAdjust="0"/>
    <p:restoredTop sz="95238" autoAdjust="0"/>
  </p:normalViewPr>
  <p:slideViewPr>
    <p:cSldViewPr>
      <p:cViewPr varScale="1">
        <p:scale>
          <a:sx n="99" d="100"/>
          <a:sy n="99" d="100"/>
        </p:scale>
        <p:origin x="-198" y="-114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3-8-2011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3-8-2011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3-8-2011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3-8-2011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3-8-2011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3-8-2011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3-8-2011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3-8-2011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3-8-2011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3-8-2011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3-8-2011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3-8-2011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3-8-2011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3-8-2011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3-8-2011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21:00 cfv-sr6-bpmb2lb not </a:t>
            </a:r>
            <a:r>
              <a:rPr lang="en-GB" dirty="0" smtClean="0"/>
              <a:t>responding</a:t>
            </a:r>
          </a:p>
          <a:p>
            <a:r>
              <a:rPr lang="en-GB" dirty="0" smtClean="0"/>
              <a:t>Thanks to Ralph Steinhagen for biking out to point 6 just as he’d got home</a:t>
            </a:r>
          </a:p>
          <a:p>
            <a:r>
              <a:rPr lang="en-US" dirty="0" smtClean="0"/>
              <a:t>VME power </a:t>
            </a:r>
            <a:r>
              <a:rPr lang="en-US" dirty="0" smtClean="0"/>
              <a:t>supply </a:t>
            </a:r>
            <a:r>
              <a:rPr lang="en-US" dirty="0" smtClean="0"/>
              <a:t>apparently </a:t>
            </a:r>
            <a:r>
              <a:rPr lang="en-US" dirty="0" smtClean="0"/>
              <a:t>had a </a:t>
            </a:r>
            <a:r>
              <a:rPr lang="en-US" dirty="0" smtClean="0"/>
              <a:t>short-circuit and has been </a:t>
            </a:r>
            <a:r>
              <a:rPr lang="en-US" dirty="0" smtClean="0"/>
              <a:t>disconnected earlier…!</a:t>
            </a:r>
          </a:p>
          <a:p>
            <a:r>
              <a:rPr lang="en-US" dirty="0" smtClean="0"/>
              <a:t>Replaced module and restarted front-end.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 evening - reprise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3-8-2011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08:00 Stable beams fill 1998</a:t>
            </a:r>
          </a:p>
          <a:p>
            <a:pPr lvl="1"/>
            <a:r>
              <a:rPr lang="en-GB" dirty="0" smtClean="0"/>
              <a:t>Initial </a:t>
            </a:r>
            <a:r>
              <a:rPr lang="en-GB" dirty="0" err="1" smtClean="0"/>
              <a:t>lumi</a:t>
            </a:r>
            <a:r>
              <a:rPr lang="en-GB" dirty="0" smtClean="0"/>
              <a:t>: 1.92e33 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endParaRPr lang="en-GB" dirty="0" smtClean="0"/>
          </a:p>
          <a:p>
            <a:pPr lvl="1"/>
            <a:r>
              <a:rPr lang="en-GB" dirty="0" smtClean="0"/>
              <a:t>Some orbit drifts; correction and re-optimization required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14:53 lost to RF trip B1M2</a:t>
            </a:r>
          </a:p>
          <a:p>
            <a:pPr lvl="1"/>
            <a:r>
              <a:rPr lang="en-US" dirty="0" smtClean="0"/>
              <a:t>Klystron filament current went down below dump threshold for some </a:t>
            </a:r>
            <a:r>
              <a:rPr lang="en-US" dirty="0" smtClean="0"/>
              <a:t>minutes</a:t>
            </a:r>
          </a:p>
          <a:p>
            <a:pPr lvl="1"/>
            <a:r>
              <a:rPr lang="en-US" dirty="0" smtClean="0"/>
              <a:t>No intervention after discussion with </a:t>
            </a:r>
            <a:r>
              <a:rPr lang="en-GB" dirty="0" smtClean="0"/>
              <a:t>Luca Arnaudon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Integrated 37.3 pb-1 in 6h54m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Tuesday morning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3-8-2011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19:15 Stable beams fill 1999</a:t>
            </a:r>
          </a:p>
          <a:p>
            <a:pPr lvl="1"/>
            <a:r>
              <a:rPr lang="en-US" dirty="0" smtClean="0"/>
              <a:t>Initial luminosity: 1.94e33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</a:p>
          <a:p>
            <a:pPr lvl="1"/>
            <a:r>
              <a:rPr lang="en-US" dirty="0" smtClean="0"/>
              <a:t>CMS not </a:t>
            </a:r>
            <a:r>
              <a:rPr lang="en-US" dirty="0" smtClean="0"/>
              <a:t>taking data </a:t>
            </a:r>
            <a:r>
              <a:rPr lang="en-US" dirty="0" smtClean="0"/>
              <a:t>for some of it - cooling problem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GB" dirty="0" smtClean="0"/>
              <a:t>06:36 Beam lost – electrical glitch seen by FMCM</a:t>
            </a:r>
          </a:p>
          <a:p>
            <a:endParaRPr lang="en-GB" dirty="0" smtClean="0"/>
          </a:p>
          <a:p>
            <a:r>
              <a:rPr lang="en-GB" dirty="0" smtClean="0"/>
              <a:t>Integrated 57.2 pb</a:t>
            </a:r>
            <a:r>
              <a:rPr lang="en-GB" baseline="30000" dirty="0" smtClean="0"/>
              <a:t>-1</a:t>
            </a:r>
            <a:r>
              <a:rPr lang="en-GB" dirty="0" smtClean="0"/>
              <a:t>  (in Atlas) in 11h21m</a:t>
            </a:r>
          </a:p>
          <a:p>
            <a:pPr lvl="1"/>
            <a:r>
              <a:rPr lang="en-GB" dirty="0" smtClean="0"/>
              <a:t>94.5 pb</a:t>
            </a:r>
            <a:r>
              <a:rPr lang="en-GB" baseline="30000" dirty="0" smtClean="0"/>
              <a:t>-1</a:t>
            </a:r>
            <a:r>
              <a:rPr lang="en-GB" dirty="0" smtClean="0"/>
              <a:t> in 24 hours</a:t>
            </a:r>
          </a:p>
          <a:p>
            <a:pPr lvl="1"/>
            <a:r>
              <a:rPr lang="en-GB" dirty="0" smtClean="0"/>
              <a:t>Total now 1.87 fb</a:t>
            </a:r>
            <a:r>
              <a:rPr lang="en-GB" baseline="30000" dirty="0" smtClean="0"/>
              <a:t>-1</a:t>
            </a:r>
            <a:endParaRPr lang="en-US" baseline="30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Tuesday evening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3-8-2011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1999 </a:t>
            </a:r>
            <a:r>
              <a:rPr lang="en-GB" dirty="0" err="1" smtClean="0"/>
              <a:t>Lumi</a:t>
            </a:r>
            <a:r>
              <a:rPr lang="en-GB" dirty="0" smtClean="0"/>
              <a:t> lifetime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3-8-2011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" y="704850"/>
            <a:ext cx="75819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</a:t>
            </a:r>
            <a:r>
              <a:rPr lang="en-US" dirty="0" smtClean="0"/>
              <a:t>e've </a:t>
            </a:r>
            <a:r>
              <a:rPr lang="en-US" dirty="0" smtClean="0"/>
              <a:t>had only </a:t>
            </a:r>
            <a:r>
              <a:rPr lang="en-US" dirty="0" err="1" smtClean="0"/>
              <a:t>ufolinos</a:t>
            </a:r>
            <a:r>
              <a:rPr lang="en-US" dirty="0" smtClean="0"/>
              <a:t> so far...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3-8-2011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380" y="1052670"/>
            <a:ext cx="8869406" cy="3873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Electrical network glitches/FMCM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3-8-2011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00" y="1052670"/>
            <a:ext cx="6091031" cy="534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9440" y="620610"/>
            <a:ext cx="7777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Does Mrs. </a:t>
            </a:r>
            <a:r>
              <a:rPr lang="en-GB" dirty="0" err="1" smtClean="0"/>
              <a:t>Miggins</a:t>
            </a:r>
            <a:r>
              <a:rPr lang="en-GB" dirty="0" smtClean="0"/>
              <a:t> switching on her kettle trip the LHC?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199730" y="6457890"/>
            <a:ext cx="194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Peter Sollander</a:t>
            </a:r>
            <a:endParaRPr lang="en-GB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TCTVB.4L2. </a:t>
            </a:r>
            <a:endParaRPr lang="en-US" dirty="0" smtClean="0"/>
          </a:p>
          <a:p>
            <a:pPr lvl="1"/>
            <a:r>
              <a:rPr lang="en-US" dirty="0" smtClean="0"/>
              <a:t>collimator </a:t>
            </a:r>
            <a:r>
              <a:rPr lang="en-US" dirty="0" smtClean="0"/>
              <a:t>suddenly gained an offset of ~300um at ~16h30 of July 28th </a:t>
            </a:r>
            <a:r>
              <a:rPr lang="en-US" dirty="0" smtClean="0"/>
              <a:t>(motor </a:t>
            </a:r>
            <a:r>
              <a:rPr lang="en-US" dirty="0" smtClean="0"/>
              <a:t>settings that did not change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only </a:t>
            </a:r>
            <a:r>
              <a:rPr lang="en-US" dirty="0" smtClean="0"/>
              <a:t>have &lt;100um margin from the dump limits </a:t>
            </a:r>
            <a:r>
              <a:rPr lang="en-US" dirty="0" smtClean="0"/>
              <a:t>now</a:t>
            </a:r>
          </a:p>
          <a:p>
            <a:endParaRPr lang="en-US" dirty="0" smtClean="0"/>
          </a:p>
          <a:p>
            <a:r>
              <a:rPr lang="en-GB" dirty="0" smtClean="0"/>
              <a:t>Upgrade of transverse feedback FESA – PM functionality (Daniel Valuch)</a:t>
            </a:r>
          </a:p>
          <a:p>
            <a:endParaRPr lang="en-GB" dirty="0" smtClean="0"/>
          </a:p>
          <a:p>
            <a:r>
              <a:rPr lang="en-GB" dirty="0" smtClean="0"/>
              <a:t>2e-3 tune shifts now in collision beam process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3-8-2011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Thursday 8 hours PS stop for POPS</a:t>
            </a:r>
          </a:p>
          <a:p>
            <a:pPr lvl="1"/>
            <a:r>
              <a:rPr lang="en-GB" dirty="0" smtClean="0"/>
              <a:t>starting at 9:00 provided LHC has completed </a:t>
            </a:r>
            <a:r>
              <a:rPr lang="en-GB" dirty="0" smtClean="0"/>
              <a:t>filling</a:t>
            </a:r>
          </a:p>
          <a:p>
            <a:pPr lvl="1"/>
            <a:r>
              <a:rPr lang="en-GB" dirty="0" smtClean="0"/>
              <a:t>Will take the hit if we lose the beam before EPC have finished (possible access).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Loss maps with Roman pots</a:t>
            </a:r>
          </a:p>
          <a:p>
            <a:pPr lvl="1"/>
            <a:r>
              <a:rPr lang="en-GB" dirty="0" smtClean="0"/>
              <a:t>must </a:t>
            </a:r>
            <a:r>
              <a:rPr lang="en-GB" dirty="0" smtClean="0"/>
              <a:t>perform loss maps before moving in the pots: this configuration has not been validated during much more than the 4 week validity period for loss maps.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Incoming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3-8-2011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53100</TotalTime>
  <Words>314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Monday evening - reprise</vt:lpstr>
      <vt:lpstr>Tuesday morning </vt:lpstr>
      <vt:lpstr>Tuesday evening</vt:lpstr>
      <vt:lpstr>1999 Lumi lifetime</vt:lpstr>
      <vt:lpstr>We've had only ufolinos so far...</vt:lpstr>
      <vt:lpstr>Electrical network glitches/FMCM</vt:lpstr>
      <vt:lpstr>Misc</vt:lpstr>
      <vt:lpstr>Incoming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1978</cp:revision>
  <dcterms:created xsi:type="dcterms:W3CDTF">2010-10-13T07:44:28Z</dcterms:created>
  <dcterms:modified xsi:type="dcterms:W3CDTF">2011-08-03T07:05:43Z</dcterms:modified>
</cp:coreProperties>
</file>