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1125" r:id="rId2"/>
    <p:sldId id="1126" r:id="rId3"/>
    <p:sldId id="1127" r:id="rId4"/>
    <p:sldId id="1128" r:id="rId5"/>
    <p:sldId id="1129" r:id="rId6"/>
    <p:sldId id="1134" r:id="rId7"/>
    <p:sldId id="1131" r:id="rId8"/>
    <p:sldId id="1132" r:id="rId9"/>
    <p:sldId id="1136" r:id="rId10"/>
    <p:sldId id="1135" r:id="rId11"/>
    <p:sldId id="1133" r:id="rId12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8000"/>
    <a:srgbClr val="FFFF99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2" autoAdjust="0"/>
    <p:restoredTop sz="95286" autoAdjust="0"/>
  </p:normalViewPr>
  <p:slideViewPr>
    <p:cSldViewPr>
      <p:cViewPr>
        <p:scale>
          <a:sx n="70" d="100"/>
          <a:sy n="70" d="100"/>
        </p:scale>
        <p:origin x="-1080" y="-84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82" y="-108"/>
      </p:cViewPr>
      <p:guideLst>
        <p:guide orient="horz" pos="2928"/>
        <p:guide pos="2208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7/14/2011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7/14/2011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7/14/2011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7/14/2011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7/14/2011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7/14/2011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7/14/2011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14/07/2011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7/14/2011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7/14/2011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7/14/2011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7/14/2011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7/14/2011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7/14/2011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7/14/2011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dirty="0" smtClean="0"/>
              <a:t>12/07/2011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13th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9:30 Stable Beams… with 1 pilot and 2 </a:t>
            </a:r>
            <a:r>
              <a:rPr lang="en-US" dirty="0" err="1" smtClean="0"/>
              <a:t>nominals</a:t>
            </a:r>
            <a:endParaRPr lang="en-US" dirty="0" smtClean="0"/>
          </a:p>
          <a:p>
            <a:r>
              <a:rPr lang="en-US" dirty="0" smtClean="0"/>
              <a:t>11:10 Loss maps at 3.5 </a:t>
            </a:r>
            <a:r>
              <a:rPr lang="en-US" dirty="0" err="1" smtClean="0"/>
              <a:t>TeV</a:t>
            </a:r>
            <a:r>
              <a:rPr lang="en-US" dirty="0" smtClean="0"/>
              <a:t>: Ralph says OK</a:t>
            </a:r>
          </a:p>
          <a:p>
            <a:r>
              <a:rPr lang="en-US" dirty="0" smtClean="0"/>
              <a:t>12:45 Check relative position TCDQ – TCSG B2</a:t>
            </a:r>
          </a:p>
          <a:p>
            <a:r>
              <a:rPr lang="en-US" dirty="0" smtClean="0"/>
              <a:t>14:45 Collimator position checks at injection</a:t>
            </a:r>
          </a:p>
          <a:p>
            <a:r>
              <a:rPr lang="en-US" dirty="0" smtClean="0"/>
              <a:t>18:15 In parallel scraping of full beam TCDQ </a:t>
            </a:r>
            <a:r>
              <a:rPr lang="en-US" dirty="0" smtClean="0"/>
              <a:t>– TCSG</a:t>
            </a:r>
          </a:p>
          <a:p>
            <a:r>
              <a:rPr lang="en-US" dirty="0" smtClean="0"/>
              <a:t>21:00 RF phasing</a:t>
            </a:r>
          </a:p>
          <a:p>
            <a:r>
              <a:rPr lang="en-US" dirty="0" smtClean="0"/>
              <a:t>22:00 BLM 2.5 V problem -&gt; replace this morning</a:t>
            </a:r>
          </a:p>
          <a:p>
            <a:r>
              <a:rPr lang="en-US" dirty="0" smtClean="0"/>
              <a:t>23:00 </a:t>
            </a:r>
            <a:r>
              <a:rPr lang="en-US" dirty="0" err="1" smtClean="0"/>
              <a:t>Asynch</a:t>
            </a:r>
            <a:r>
              <a:rPr lang="en-US" dirty="0" smtClean="0"/>
              <a:t> dump injection</a:t>
            </a:r>
          </a:p>
          <a:p>
            <a:r>
              <a:rPr lang="en-US" dirty="0" smtClean="0"/>
              <a:t>24:00 </a:t>
            </a:r>
            <a:r>
              <a:rPr lang="en-US" dirty="0" err="1" smtClean="0"/>
              <a:t>Asynch</a:t>
            </a:r>
            <a:r>
              <a:rPr lang="en-US" dirty="0" smtClean="0"/>
              <a:t> dump at 3.5 </a:t>
            </a:r>
            <a:r>
              <a:rPr lang="en-US" dirty="0" err="1" smtClean="0"/>
              <a:t>TeV</a:t>
            </a:r>
            <a:endParaRPr lang="en-US" dirty="0" smtClean="0"/>
          </a:p>
          <a:p>
            <a:r>
              <a:rPr lang="en-US" dirty="0" smtClean="0"/>
              <a:t>04:00 Loss maps at injection</a:t>
            </a:r>
          </a:p>
          <a:p>
            <a:r>
              <a:rPr lang="en-US" dirty="0" smtClean="0"/>
              <a:t>07:00 Check injection of trains, 12 &amp; 36 bunches</a:t>
            </a:r>
          </a:p>
          <a:p>
            <a:r>
              <a:rPr lang="en-US" dirty="0" smtClean="0"/>
              <a:t>09:00 Access – 2 hours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14/07/2011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Loss maps at injection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1872260"/>
          </a:xfrm>
        </p:spPr>
        <p:txBody>
          <a:bodyPr/>
          <a:lstStyle/>
          <a:p>
            <a:r>
              <a:rPr lang="en-US" dirty="0" smtClean="0"/>
              <a:t>With </a:t>
            </a:r>
            <a:r>
              <a:rPr lang="en-US" dirty="0" smtClean="0"/>
              <a:t>and without injection protection</a:t>
            </a:r>
            <a:r>
              <a:rPr lang="en-US" dirty="0" smtClean="0"/>
              <a:t>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all transverse and all off momentum.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 smtClean="0"/>
              <a:t>still need </a:t>
            </a:r>
            <a:r>
              <a:rPr lang="en-US" dirty="0" err="1" smtClean="0"/>
              <a:t>analysing</a:t>
            </a:r>
            <a:r>
              <a:rPr lang="en-US" dirty="0" smtClean="0"/>
              <a:t> by the experts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Nothing obviously wrong 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14/07/2011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10" y="2780910"/>
            <a:ext cx="4626105" cy="359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09:00 Access for 2 hours,</a:t>
            </a:r>
          </a:p>
          <a:p>
            <a:pPr lvl="1"/>
            <a:r>
              <a:rPr lang="en-US" dirty="0" smtClean="0"/>
              <a:t>Driven by water cooled cables point 8</a:t>
            </a:r>
          </a:p>
          <a:p>
            <a:r>
              <a:rPr lang="en-US" dirty="0" smtClean="0"/>
              <a:t>Go for stable beams and ramp up number of bunches</a:t>
            </a:r>
          </a:p>
          <a:p>
            <a:pPr lvl="1"/>
            <a:r>
              <a:rPr lang="en-US" dirty="0" smtClean="0"/>
              <a:t>48 </a:t>
            </a:r>
            <a:r>
              <a:rPr lang="en-US" dirty="0" smtClean="0"/>
              <a:t>bunches per beam </a:t>
            </a:r>
          </a:p>
          <a:p>
            <a:pPr lvl="2"/>
            <a:r>
              <a:rPr lang="en-US" dirty="0" smtClean="0"/>
              <a:t>New fill pattern for satellite on main collisions in ALICE: pilot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over-injected, 250ns SPS gaps </a:t>
            </a:r>
          </a:p>
          <a:p>
            <a:pPr lvl="2"/>
            <a:r>
              <a:rPr lang="en-US" dirty="0" smtClean="0"/>
              <a:t>MKI pulse length might need increasing </a:t>
            </a:r>
          </a:p>
          <a:p>
            <a:pPr lvl="2"/>
            <a:r>
              <a:rPr lang="en-US" dirty="0" smtClean="0"/>
              <a:t>Keep in stable beams for 3 hours </a:t>
            </a:r>
          </a:p>
          <a:p>
            <a:pPr lvl="1"/>
            <a:r>
              <a:rPr lang="en-US" dirty="0" smtClean="0"/>
              <a:t>Default is to continue with the satellite collision scheme (unless requested otherwise by ALICE): </a:t>
            </a:r>
          </a:p>
          <a:p>
            <a:pPr lvl="2"/>
            <a:r>
              <a:rPr lang="en-US" dirty="0" smtClean="0"/>
              <a:t>50ns_264b_249_0_240_36bpi8inj (1 fill) </a:t>
            </a:r>
          </a:p>
          <a:p>
            <a:pPr lvl="2"/>
            <a:r>
              <a:rPr lang="en-US" dirty="0" smtClean="0"/>
              <a:t>50ns_840b_807_0_816_108bpi12inj (1 fill) </a:t>
            </a:r>
          </a:p>
          <a:p>
            <a:pPr lvl="2"/>
            <a:r>
              <a:rPr lang="en-US" dirty="0" smtClean="0"/>
              <a:t>50ns_1380b_1331_0_1320_144bpi12inj.txt (luminosity production)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14/07/2011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Lumi’s</a:t>
            </a:r>
            <a:r>
              <a:rPr lang="en-US" dirty="0" smtClean="0"/>
              <a:t> ok for 2 bunches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14/07/2011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09268"/>
            <a:ext cx="8229600" cy="445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maps 3.5 </a:t>
            </a:r>
            <a:r>
              <a:rPr lang="en-US" dirty="0" err="1" smtClean="0"/>
              <a:t>TeV</a:t>
            </a:r>
            <a:r>
              <a:rPr lang="en-US" dirty="0" smtClean="0"/>
              <a:t> look ok – H B1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14/07/2011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2989" y="981075"/>
            <a:ext cx="6918022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trim up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14/07/2011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00458"/>
            <a:ext cx="8229600" cy="407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relative position TCDQ - TCSG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1944270"/>
          </a:xfrm>
        </p:spPr>
        <p:txBody>
          <a:bodyPr/>
          <a:lstStyle/>
          <a:p>
            <a:r>
              <a:rPr lang="en-US" sz="2000" dirty="0" smtClean="0"/>
              <a:t>measure an average offset between TCDQ and TCSG setting of 0.6 mm +/-200um </a:t>
            </a:r>
          </a:p>
          <a:p>
            <a:r>
              <a:rPr lang="en-US" sz="2000" dirty="0" smtClean="0"/>
              <a:t>for the same absolute setting in mm we measure with the bump height that the TCDQ is further out than the TCSG whereas in 10-March-11 the TCDQ was further IN (!) than the TCSG --&gt; so now the TCDQ should be set further in by this offset </a:t>
            </a:r>
          </a:p>
          <a:p>
            <a:r>
              <a:rPr lang="en-US" sz="2000" dirty="0" smtClean="0"/>
              <a:t>measurement from 10-March-11 shows an average offset of +250 um while measurement from today shows -600 um 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14/07/2011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5470" y="4077090"/>
            <a:ext cx="2736380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Crosscheck of TCDQ settings with scraping full beam with TCDQ and TCSG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50" y="3573020"/>
            <a:ext cx="4392610" cy="302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TCDQ – full beam scraping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3672510"/>
          </a:xfrm>
        </p:spPr>
        <p:txBody>
          <a:bodyPr/>
          <a:lstStyle/>
          <a:p>
            <a:r>
              <a:rPr lang="en-US" dirty="0" smtClean="0"/>
              <a:t>Full </a:t>
            </a:r>
            <a:r>
              <a:rPr lang="en-US" dirty="0" smtClean="0"/>
              <a:t>beam scraping with TCSG left jaw and TCDQ </a:t>
            </a:r>
            <a:endParaRPr lang="en-US" dirty="0" smtClean="0"/>
          </a:p>
          <a:p>
            <a:r>
              <a:rPr lang="en-US" dirty="0" smtClean="0"/>
              <a:t>Find </a:t>
            </a:r>
            <a:r>
              <a:rPr lang="en-US" dirty="0" smtClean="0"/>
              <a:t>consistent results with measurement performed earlier </a:t>
            </a:r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offset corrected from 600 um to 500 um (TCDQ jaw too far out)</a:t>
            </a:r>
          </a:p>
          <a:p>
            <a:pPr lvl="1"/>
            <a:r>
              <a:rPr lang="en-US" dirty="0" smtClean="0"/>
              <a:t>new </a:t>
            </a:r>
            <a:r>
              <a:rPr lang="en-US" dirty="0" smtClean="0"/>
              <a:t>TCDQ.B2 settings: </a:t>
            </a:r>
            <a:br>
              <a:rPr lang="en-US" dirty="0" smtClean="0"/>
            </a:br>
            <a:r>
              <a:rPr lang="en-US" dirty="0" smtClean="0"/>
              <a:t>450 </a:t>
            </a:r>
            <a:r>
              <a:rPr lang="en-US" dirty="0" err="1" smtClean="0"/>
              <a:t>GeV</a:t>
            </a:r>
            <a:r>
              <a:rPr lang="en-US" dirty="0" smtClean="0"/>
              <a:t> 15.54 mm </a:t>
            </a:r>
            <a:br>
              <a:rPr lang="en-US" dirty="0" smtClean="0"/>
            </a:br>
            <a:r>
              <a:rPr lang="en-US" dirty="0" smtClean="0"/>
              <a:t>3.5 </a:t>
            </a:r>
            <a:r>
              <a:rPr lang="en-US" dirty="0" err="1" smtClean="0"/>
              <a:t>TeV</a:t>
            </a:r>
            <a:r>
              <a:rPr lang="en-US" dirty="0" smtClean="0"/>
              <a:t> 6.29 mm </a:t>
            </a:r>
            <a:endParaRPr lang="en-US" dirty="0" smtClean="0"/>
          </a:p>
          <a:p>
            <a:pPr lvl="1"/>
            <a:r>
              <a:rPr lang="en-US" dirty="0" smtClean="0"/>
              <a:t>put </a:t>
            </a:r>
            <a:r>
              <a:rPr lang="en-US" dirty="0" smtClean="0"/>
              <a:t>in TCDQ jaw closer in to the beam --&gt; safer for MP </a:t>
            </a:r>
            <a:endParaRPr lang="en-US" dirty="0" smtClean="0"/>
          </a:p>
          <a:p>
            <a:pPr lvl="1"/>
            <a:r>
              <a:rPr lang="en-US" dirty="0" smtClean="0"/>
              <a:t>TCSG </a:t>
            </a:r>
            <a:r>
              <a:rPr lang="en-US" dirty="0" smtClean="0"/>
              <a:t>settings remain </a:t>
            </a:r>
            <a:r>
              <a:rPr lang="en-US" dirty="0" smtClean="0"/>
              <a:t>where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they </a:t>
            </a:r>
            <a:r>
              <a:rPr lang="en-US" dirty="0" smtClean="0"/>
              <a:t>are</a:t>
            </a:r>
          </a:p>
          <a:p>
            <a:r>
              <a:rPr lang="en-US" dirty="0" smtClean="0"/>
              <a:t>Generate new TCDQ function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14/07/2011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8690" y="3645030"/>
            <a:ext cx="4139940" cy="2611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67430" y="5877340"/>
            <a:ext cx="4392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W.Bartmann</a:t>
            </a:r>
            <a:r>
              <a:rPr lang="en-GB" dirty="0" smtClean="0"/>
              <a:t>, </a:t>
            </a:r>
            <a:r>
              <a:rPr lang="en-GB" dirty="0" err="1" smtClean="0"/>
              <a:t>C.Bracco</a:t>
            </a:r>
            <a:r>
              <a:rPr lang="en-GB" dirty="0" smtClean="0"/>
              <a:t>, </a:t>
            </a:r>
            <a:r>
              <a:rPr lang="en-GB" dirty="0" err="1" smtClean="0"/>
              <a:t>B.Goddard</a:t>
            </a:r>
            <a:r>
              <a:rPr lang="en-GB" dirty="0" smtClean="0"/>
              <a:t> &amp; collimation team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of collimator position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2664370"/>
          </a:xfrm>
        </p:spPr>
        <p:txBody>
          <a:bodyPr/>
          <a:lstStyle/>
          <a:p>
            <a:r>
              <a:rPr lang="en-US" sz="2000" dirty="0" smtClean="0"/>
              <a:t>Check of list of “suspect” collimators: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TCSG.A4R7.B1 </a:t>
            </a:r>
            <a:br>
              <a:rPr lang="en-US" sz="2000" dirty="0" smtClean="0"/>
            </a:br>
            <a:r>
              <a:rPr lang="en-US" sz="2000" dirty="0" smtClean="0"/>
              <a:t>TCLA.D6R7.B1 </a:t>
            </a:r>
            <a:br>
              <a:rPr lang="en-US" sz="2000" dirty="0" smtClean="0"/>
            </a:br>
            <a:r>
              <a:rPr lang="en-US" sz="2000" dirty="0" smtClean="0"/>
              <a:t>TCL.5R1.B1 </a:t>
            </a:r>
            <a:br>
              <a:rPr lang="en-US" sz="2000" dirty="0" smtClean="0"/>
            </a:br>
            <a:r>
              <a:rPr lang="en-US" sz="2000" dirty="0" smtClean="0"/>
              <a:t>TCLA.7R3.B1 </a:t>
            </a:r>
            <a:endParaRPr lang="en-US" sz="2000" dirty="0" smtClean="0"/>
          </a:p>
          <a:p>
            <a:r>
              <a:rPr lang="en-US" sz="2000" dirty="0" smtClean="0"/>
              <a:t>When compared to the </a:t>
            </a:r>
            <a:r>
              <a:rPr lang="en-US" sz="2000" dirty="0" err="1" smtClean="0"/>
              <a:t>centres</a:t>
            </a:r>
            <a:r>
              <a:rPr lang="en-US" sz="2000" dirty="0" smtClean="0"/>
              <a:t> found during the Feb/March 2011 setup, variations were recorded up to 200um. In measured beam sigma, the differences are about 0.3 throughout. </a:t>
            </a:r>
            <a:endParaRPr lang="en-US" sz="2000" dirty="0" smtClean="0"/>
          </a:p>
          <a:p>
            <a:r>
              <a:rPr lang="en-US" sz="2000" dirty="0" smtClean="0"/>
              <a:t>Worries about not having scraped with TCP for the measurement</a:t>
            </a:r>
          </a:p>
          <a:p>
            <a:pPr lvl="1"/>
            <a:r>
              <a:rPr lang="en-US" sz="1800" dirty="0" smtClean="0"/>
              <a:t>Cross-checks B1: little effect found</a:t>
            </a:r>
          </a:p>
          <a:p>
            <a:r>
              <a:rPr lang="en-US" sz="2200" dirty="0" smtClean="0"/>
              <a:t>Concluded: collimators OK</a:t>
            </a:r>
          </a:p>
          <a:p>
            <a:r>
              <a:rPr lang="en-US" sz="2000" dirty="0" smtClean="0"/>
              <a:t>The parallel setup function was tested, which automates the recognition of the spike origin, and it worked very </a:t>
            </a:r>
            <a:r>
              <a:rPr lang="en-US" sz="2000" dirty="0" smtClean="0"/>
              <a:t>well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14/07/2011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8180" y="5589300"/>
            <a:ext cx="2952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Adriana Rossi, </a:t>
            </a:r>
            <a:r>
              <a:rPr lang="en-US" dirty="0" err="1" smtClean="0"/>
              <a:t>Gianluca</a:t>
            </a:r>
            <a:r>
              <a:rPr lang="en-US" dirty="0" smtClean="0"/>
              <a:t> Valentino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067930" y="980660"/>
            <a:ext cx="2160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TCSG.4L3.B2 </a:t>
            </a:r>
            <a:br>
              <a:rPr lang="en-US" sz="1800" b="1" dirty="0" smtClean="0"/>
            </a:br>
            <a:r>
              <a:rPr lang="en-US" sz="1800" b="1" dirty="0" smtClean="0"/>
              <a:t>TCLA.7L3.B2 </a:t>
            </a:r>
            <a:br>
              <a:rPr lang="en-US" sz="1800" b="1" dirty="0" smtClean="0"/>
            </a:br>
            <a:r>
              <a:rPr lang="en-US" sz="1800" b="1" dirty="0" smtClean="0"/>
              <a:t>TCP.C6R7.B2 </a:t>
            </a:r>
            <a:br>
              <a:rPr lang="en-US" sz="1800" b="1" dirty="0" smtClean="0"/>
            </a:br>
            <a:r>
              <a:rPr lang="en-US" sz="1800" b="1" dirty="0" smtClean="0"/>
              <a:t>TCLA.A7L7.B2 </a:t>
            </a:r>
            <a:br>
              <a:rPr lang="en-US" sz="1800" b="1" dirty="0" smtClean="0"/>
            </a:br>
            <a:r>
              <a:rPr lang="en-US" sz="1800" b="1" dirty="0" smtClean="0"/>
              <a:t>TCTH.4R5.B2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GB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</a:t>
            </a:r>
            <a:r>
              <a:rPr lang="en-US" dirty="0" smtClean="0"/>
              <a:t>cavity phasing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problematic cavity 2B2 is back with original settings (both tuner and polar loop). The cavity loop was actually unstable with the new setting (60 deg/6dB problem after the Sunday's power cut). We still need to check the </a:t>
            </a:r>
            <a:r>
              <a:rPr lang="en-US" dirty="0" err="1" smtClean="0"/>
              <a:t>Icfwd</a:t>
            </a:r>
            <a:r>
              <a:rPr lang="en-US" dirty="0" smtClean="0"/>
              <a:t> signal path in UX45 (there is an access tomorrow morning). </a:t>
            </a:r>
            <a:endParaRPr lang="en-US" dirty="0" smtClean="0"/>
          </a:p>
          <a:p>
            <a:r>
              <a:rPr lang="en-US" dirty="0" smtClean="0"/>
              <a:t>Apart </a:t>
            </a:r>
            <a:r>
              <a:rPr lang="en-US" dirty="0" smtClean="0"/>
              <a:t>of that the cavity phasing was good for Beam 2 (+/-1 degree). We needed to adjust C3B1 by 9.5 degrees and C4B1 by -4.5 degrees. Now all Beam 1 cavities are </a:t>
            </a:r>
            <a:r>
              <a:rPr lang="en-US" dirty="0" smtClean="0"/>
              <a:t>in phase </a:t>
            </a:r>
            <a:r>
              <a:rPr lang="en-US" dirty="0" smtClean="0"/>
              <a:t>within 0.25 degree.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Daniel Valuch, John </a:t>
            </a:r>
            <a:r>
              <a:rPr lang="en-US" dirty="0" err="1" smtClean="0"/>
              <a:t>Molendijk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14/07/2011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 of new TCDQ functions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20610"/>
            <a:ext cx="8229600" cy="3744520"/>
          </a:xfrm>
        </p:spPr>
        <p:txBody>
          <a:bodyPr/>
          <a:lstStyle/>
          <a:p>
            <a:r>
              <a:rPr lang="en-GB" dirty="0" err="1" smtClean="0"/>
              <a:t>Asynch</a:t>
            </a:r>
            <a:r>
              <a:rPr lang="en-GB" dirty="0" smtClean="0"/>
              <a:t> dump at injection</a:t>
            </a:r>
          </a:p>
          <a:p>
            <a:pPr lvl="1"/>
            <a:r>
              <a:rPr lang="en-US" dirty="0" smtClean="0"/>
              <a:t>Ratios: </a:t>
            </a:r>
            <a:br>
              <a:rPr lang="en-US" dirty="0" smtClean="0"/>
            </a:br>
            <a:r>
              <a:rPr lang="en-US" dirty="0" smtClean="0"/>
              <a:t>Losses TCT-TCDQ beam 1: max 4.71e-6 </a:t>
            </a:r>
            <a:br>
              <a:rPr lang="en-US" dirty="0" smtClean="0"/>
            </a:br>
            <a:r>
              <a:rPr lang="en-US" dirty="0" smtClean="0"/>
              <a:t>Losses TCT-TCDQ beam 2: max 5.89e-4 (at the triplet in point 5, others around 1e-6) </a:t>
            </a:r>
            <a:endParaRPr lang="en-US" dirty="0" smtClean="0"/>
          </a:p>
          <a:p>
            <a:pPr lvl="1"/>
            <a:r>
              <a:rPr lang="en-US" dirty="0" smtClean="0"/>
              <a:t>Loss </a:t>
            </a:r>
            <a:r>
              <a:rPr lang="en-US" dirty="0" smtClean="0"/>
              <a:t>ratio should be max some 1e-3. </a:t>
            </a:r>
            <a:endParaRPr lang="en-US" dirty="0" smtClean="0"/>
          </a:p>
          <a:p>
            <a:r>
              <a:rPr lang="en-US" dirty="0" err="1" smtClean="0"/>
              <a:t>Asynch</a:t>
            </a:r>
            <a:r>
              <a:rPr lang="en-US" dirty="0" smtClean="0"/>
              <a:t> dump at collision, 3.5 </a:t>
            </a:r>
            <a:r>
              <a:rPr lang="en-US" dirty="0" err="1" smtClean="0"/>
              <a:t>TeV</a:t>
            </a:r>
            <a:endParaRPr lang="en-US" dirty="0" smtClean="0"/>
          </a:p>
          <a:p>
            <a:pPr lvl="1"/>
            <a:r>
              <a:rPr lang="en-US" dirty="0" smtClean="0"/>
              <a:t>Ratio </a:t>
            </a:r>
            <a:r>
              <a:rPr lang="en-US" dirty="0" smtClean="0"/>
              <a:t>TCT-TCDQ </a:t>
            </a:r>
            <a:br>
              <a:rPr lang="en-US" dirty="0" smtClean="0"/>
            </a:br>
            <a:r>
              <a:rPr lang="en-US" dirty="0" smtClean="0"/>
              <a:t>beam1 2.4e-4 </a:t>
            </a:r>
            <a:br>
              <a:rPr lang="en-US" dirty="0" smtClean="0"/>
            </a:br>
            <a:r>
              <a:rPr lang="en-US" dirty="0" smtClean="0"/>
              <a:t>beam2 5.7e-4 </a:t>
            </a:r>
            <a:br>
              <a:rPr lang="en-US" dirty="0" smtClean="0"/>
            </a:br>
            <a:r>
              <a:rPr lang="en-US" dirty="0" smtClean="0"/>
              <a:t>Should be in the order </a:t>
            </a:r>
            <a:r>
              <a:rPr lang="en-US" smtClean="0"/>
              <a:t>of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some </a:t>
            </a:r>
            <a:r>
              <a:rPr lang="en-US" dirty="0" smtClean="0"/>
              <a:t>1e-4: OK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14/07/2011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0" y="3429000"/>
            <a:ext cx="4427980" cy="29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48245</TotalTime>
  <Words>527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Wednesday 13th</vt:lpstr>
      <vt:lpstr>Lumi’s ok for 2 bunches</vt:lpstr>
      <vt:lpstr>Loss maps 3.5 TeV look ok – H B1</vt:lpstr>
      <vt:lpstr>Frequency trim up </vt:lpstr>
      <vt:lpstr>Check relative position TCDQ - TCSG</vt:lpstr>
      <vt:lpstr>TCDQ – full beam scraping</vt:lpstr>
      <vt:lpstr>Check of collimator position checks</vt:lpstr>
      <vt:lpstr>RF cavity phasing</vt:lpstr>
      <vt:lpstr>Check of new TCDQ functions </vt:lpstr>
      <vt:lpstr>Loss maps at injection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2706</cp:revision>
  <dcterms:created xsi:type="dcterms:W3CDTF">2010-07-26T05:43:59Z</dcterms:created>
  <dcterms:modified xsi:type="dcterms:W3CDTF">2011-07-14T06:25:04Z</dcterms:modified>
</cp:coreProperties>
</file>