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17" r:id="rId2"/>
    <p:sldId id="1120" r:id="rId3"/>
    <p:sldId id="1121" r:id="rId4"/>
    <p:sldId id="1122" r:id="rId5"/>
    <p:sldId id="1123" r:id="rId6"/>
    <p:sldId id="1124" r:id="rId7"/>
    <p:sldId id="1118" r:id="rId8"/>
    <p:sldId id="1119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5286" autoAdjust="0"/>
  </p:normalViewPr>
  <p:slideViewPr>
    <p:cSldViewPr>
      <p:cViewPr>
        <p:scale>
          <a:sx n="90" d="100"/>
          <a:sy n="90" d="100"/>
        </p:scale>
        <p:origin x="-510" y="-4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7/12/2011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7/12/2011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12/07/2011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7/12/2011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7/12/2011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11/07: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Plenty of accesses. </a:t>
            </a:r>
          </a:p>
          <a:p>
            <a:pPr lvl="1"/>
            <a:r>
              <a:rPr lang="en-US" dirty="0" smtClean="0"/>
              <a:t>Due to the recovery of the communication of the access PLCs at point 3, the veto was applied to the whole ring. The problem was fixed only at midday.</a:t>
            </a:r>
          </a:p>
          <a:p>
            <a:pPr lvl="1"/>
            <a:r>
              <a:rPr lang="en-US" dirty="0" smtClean="0"/>
              <a:t>12:00 Patrols and RP surveys start. </a:t>
            </a:r>
          </a:p>
          <a:p>
            <a:pPr lvl="1"/>
            <a:r>
              <a:rPr lang="en-US" dirty="0" smtClean="0"/>
              <a:t>List of interventions carried out: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cryogenics</a:t>
            </a:r>
            <a:r>
              <a:rPr lang="en-US" dirty="0" smtClean="0"/>
              <a:t> accessed in several points for inspections and fault acknowledge;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vacuum</a:t>
            </a:r>
            <a:r>
              <a:rPr lang="en-US" dirty="0" smtClean="0"/>
              <a:t> accessed as well in several points to restart the turbo pumps that stopped with the power cut;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QPS</a:t>
            </a:r>
            <a:r>
              <a:rPr lang="en-US" dirty="0" smtClean="0"/>
              <a:t> fixed problems at point 1 and 5;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RF</a:t>
            </a:r>
            <a:r>
              <a:rPr lang="en-US" dirty="0" smtClean="0"/>
              <a:t> accessed point 4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EPC</a:t>
            </a:r>
            <a:r>
              <a:rPr lang="en-US" dirty="0" smtClean="0"/>
              <a:t> did several checks and intervene in a couple of points;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CV</a:t>
            </a:r>
            <a:r>
              <a:rPr lang="en-US" dirty="0" smtClean="0"/>
              <a:t> check the water faults in RR13 and they are going to check as well point 8 and point 6</a:t>
            </a:r>
            <a:br>
              <a:rPr lang="en-US" dirty="0" smtClean="0"/>
            </a:br>
            <a:r>
              <a:rPr lang="en-US" dirty="0" smtClean="0"/>
              <a:t>- Check of </a:t>
            </a:r>
            <a:r>
              <a:rPr lang="en-US" dirty="0" smtClean="0">
                <a:solidFill>
                  <a:srgbClr val="FF0000"/>
                </a:solidFill>
              </a:rPr>
              <a:t>TCDQ</a:t>
            </a:r>
            <a:r>
              <a:rPr lang="en-US" dirty="0" smtClean="0"/>
              <a:t> alignment</a:t>
            </a:r>
            <a:br>
              <a:rPr lang="en-US" dirty="0" smtClean="0"/>
            </a:br>
            <a:r>
              <a:rPr lang="en-US" dirty="0" smtClean="0"/>
              <a:t>- Reload of </a:t>
            </a:r>
            <a:r>
              <a:rPr lang="en-US" dirty="0" smtClean="0">
                <a:solidFill>
                  <a:srgbClr val="FF0000"/>
                </a:solidFill>
              </a:rPr>
              <a:t>MKD</a:t>
            </a:r>
            <a:r>
              <a:rPr lang="en-US" dirty="0" smtClean="0"/>
              <a:t> settings table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BI</a:t>
            </a:r>
            <a:r>
              <a:rPr lang="en-US" dirty="0" smtClean="0"/>
              <a:t> and BLMs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system requiring a lot of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81150" cy="3672510"/>
          </a:xfrm>
        </p:spPr>
        <p:txBody>
          <a:bodyPr/>
          <a:lstStyle/>
          <a:p>
            <a:r>
              <a:rPr lang="en-US" dirty="0" smtClean="0"/>
              <a:t>10:00 The access system went into safe mode and has put a veto everywhere. No access possible anywhere. The siren set off and people left the machine. </a:t>
            </a:r>
          </a:p>
          <a:p>
            <a:pPr lvl="1"/>
            <a:r>
              <a:rPr lang="en-US" dirty="0" smtClean="0"/>
              <a:t>…..the PLC's lost their configuration data and lost communication. The PLC's had to be configured again. </a:t>
            </a:r>
          </a:p>
          <a:p>
            <a:r>
              <a:rPr lang="en-US" dirty="0" smtClean="0"/>
              <a:t>Many patrols, </a:t>
            </a:r>
            <a:br>
              <a:rPr lang="en-US" dirty="0" smtClean="0"/>
            </a:br>
            <a:r>
              <a:rPr lang="en-US" dirty="0" smtClean="0"/>
              <a:t>all over the machine.</a:t>
            </a:r>
          </a:p>
          <a:p>
            <a:r>
              <a:rPr lang="en-US" dirty="0" smtClean="0"/>
              <a:t>16:45 Person blocked in </a:t>
            </a:r>
            <a:br>
              <a:rPr lang="en-US" dirty="0" smtClean="0"/>
            </a:br>
            <a:r>
              <a:rPr lang="en-US" dirty="0" smtClean="0"/>
              <a:t>PAD PM65 (out by now)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90" y="2708900"/>
            <a:ext cx="36861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back… but not finished yet.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08105"/>
          </a:xfrm>
        </p:spPr>
        <p:txBody>
          <a:bodyPr/>
          <a:lstStyle/>
          <a:p>
            <a:r>
              <a:rPr lang="en-US" sz="2000" dirty="0" smtClean="0"/>
              <a:t>19:22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20:55 Everybody out of the machine.</a:t>
            </a:r>
          </a:p>
          <a:p>
            <a:r>
              <a:rPr lang="en-US" sz="2000" dirty="0" smtClean="0"/>
              <a:t>21:10 Called piquet to have a look at main circuits S23 and S56. Cannot establish QPS OK for these</a:t>
            </a:r>
          </a:p>
          <a:p>
            <a:r>
              <a:rPr lang="en-US" sz="2000" dirty="0" smtClean="0"/>
              <a:t>21:15 BLM expert had to go back into the tunnel, point 8.</a:t>
            </a:r>
          </a:p>
          <a:p>
            <a:r>
              <a:rPr lang="en-US" sz="2000" dirty="0" smtClean="0"/>
              <a:t>22:00 All vacuum valves out </a:t>
            </a:r>
          </a:p>
          <a:p>
            <a:r>
              <a:rPr lang="en-US" sz="2000" dirty="0" smtClean="0"/>
              <a:t>22:30 MKI Soft Starting but tripping – </a:t>
            </a:r>
            <a:r>
              <a:rPr lang="en-US" sz="2000" dirty="0" err="1" smtClean="0"/>
              <a:t>M.Barnes</a:t>
            </a:r>
            <a:r>
              <a:rPr lang="en-US" sz="2000" dirty="0" smtClean="0"/>
              <a:t>, </a:t>
            </a:r>
            <a:r>
              <a:rPr lang="en-US" sz="2000" dirty="0" err="1" smtClean="0"/>
              <a:t>E.Carlier</a:t>
            </a:r>
            <a:r>
              <a:rPr lang="en-US" sz="2000" dirty="0" smtClean="0"/>
              <a:t> </a:t>
            </a:r>
            <a:r>
              <a:rPr lang="en-US" sz="2000" dirty="0" smtClean="0"/>
              <a:t>coming 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790" y="764630"/>
            <a:ext cx="4453181" cy="332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22:00 BLMs releasing beam permit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1124680"/>
            <a:ext cx="9107208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3810" y="4437140"/>
            <a:ext cx="5544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work from Christos, </a:t>
            </a:r>
            <a:r>
              <a:rPr lang="en-US" dirty="0" err="1" smtClean="0"/>
              <a:t>Ewald</a:t>
            </a:r>
            <a:r>
              <a:rPr lang="en-US" dirty="0" smtClean="0"/>
              <a:t> and Stephen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sz="2000" dirty="0" smtClean="0"/>
              <a:t>QPS problems on the quench loops of the mains in S23 and S56 prevent powering in these sectors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Important interventions </a:t>
            </a:r>
            <a:r>
              <a:rPr lang="en-US" sz="1800" dirty="0" smtClean="0"/>
              <a:t>to identify the location where the </a:t>
            </a:r>
            <a:r>
              <a:rPr lang="en-US" sz="1800" dirty="0" smtClean="0"/>
              <a:t>loops are broken: </a:t>
            </a:r>
            <a:r>
              <a:rPr lang="en-US" sz="1800" dirty="0" smtClean="0"/>
              <a:t>to be done during the day</a:t>
            </a:r>
          </a:p>
          <a:p>
            <a:r>
              <a:rPr lang="en-US" sz="2000" dirty="0" smtClean="0"/>
              <a:t>MKI problem on B2 was solved by changing a power supply. </a:t>
            </a:r>
            <a:endParaRPr lang="en-US" sz="2000" dirty="0" smtClean="0"/>
          </a:p>
          <a:p>
            <a:pPr lvl="1"/>
            <a:r>
              <a:rPr lang="en-US" sz="1800" dirty="0" smtClean="0"/>
              <a:t>This </a:t>
            </a:r>
            <a:r>
              <a:rPr lang="en-US" sz="1800" dirty="0" smtClean="0"/>
              <a:t>was done with an access that lasted until </a:t>
            </a:r>
            <a:r>
              <a:rPr lang="en-US" sz="1800" dirty="0" smtClean="0"/>
              <a:t>3h00</a:t>
            </a:r>
          </a:p>
          <a:p>
            <a:r>
              <a:rPr lang="en-US" sz="2000" dirty="0" smtClean="0"/>
              <a:t>Pre-cycle </a:t>
            </a:r>
            <a:r>
              <a:rPr lang="en-US" sz="2000" dirty="0" smtClean="0"/>
              <a:t>of the available circuits and a dry machine </a:t>
            </a:r>
            <a:r>
              <a:rPr lang="en-US" sz="2000" dirty="0" smtClean="0"/>
              <a:t>cycle</a:t>
            </a:r>
          </a:p>
          <a:p>
            <a:pPr lvl="1"/>
            <a:r>
              <a:rPr lang="en-US" sz="1800" dirty="0" smtClean="0"/>
              <a:t>trip of the RSF circuits in 81 and of a warm </a:t>
            </a:r>
            <a:r>
              <a:rPr lang="en-US" sz="1800" dirty="0" smtClean="0"/>
              <a:t>correctors</a:t>
            </a:r>
          </a:p>
          <a:p>
            <a:r>
              <a:rPr lang="en-US" sz="2000" dirty="0" smtClean="0"/>
              <a:t>The work of the collimator piquet continued until ~2h00 before the system could be released for </a:t>
            </a:r>
            <a:r>
              <a:rPr lang="en-US" sz="2000" dirty="0" smtClean="0"/>
              <a:t>OP</a:t>
            </a:r>
          </a:p>
          <a:p>
            <a:pPr lvl="1"/>
            <a:r>
              <a:rPr lang="en-US" sz="1800" dirty="0" smtClean="0"/>
              <a:t>Dry-run </a:t>
            </a:r>
            <a:r>
              <a:rPr lang="en-US" sz="1800" dirty="0" smtClean="0"/>
              <a:t>except for the TCT collimators in the sectors that are off, for which the </a:t>
            </a:r>
            <a:r>
              <a:rPr lang="en-US" sz="1800" dirty="0" err="1" smtClean="0"/>
              <a:t>betastar</a:t>
            </a:r>
            <a:r>
              <a:rPr lang="en-US" sz="1800" dirty="0" smtClean="0"/>
              <a:t> information is not distributed correctly. </a:t>
            </a:r>
            <a:endParaRPr lang="en-US" sz="1800" dirty="0" smtClean="0"/>
          </a:p>
          <a:p>
            <a:pPr lvl="1"/>
            <a:r>
              <a:rPr lang="en-US" sz="1800" dirty="0" smtClean="0"/>
              <a:t>Faulty </a:t>
            </a:r>
            <a:r>
              <a:rPr lang="en-US" sz="1800" dirty="0" smtClean="0"/>
              <a:t>TCP.D6L7.B1 collimator that gives spurious interlocks was found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for today -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Sort out </a:t>
            </a:r>
            <a:r>
              <a:rPr lang="en-US" dirty="0" smtClean="0"/>
              <a:t>problems </a:t>
            </a:r>
            <a:r>
              <a:rPr lang="en-US" dirty="0" smtClean="0"/>
              <a:t>on the quench loops of the mains in S23 and </a:t>
            </a:r>
            <a:r>
              <a:rPr lang="en-US" dirty="0" smtClean="0"/>
              <a:t>S56, identify </a:t>
            </a:r>
            <a:r>
              <a:rPr lang="en-US" dirty="0" smtClean="0"/>
              <a:t>the location where the </a:t>
            </a:r>
            <a:r>
              <a:rPr lang="en-US" dirty="0" smtClean="0"/>
              <a:t>loops are broken</a:t>
            </a:r>
          </a:p>
          <a:p>
            <a:r>
              <a:rPr lang="en-US" dirty="0" smtClean="0"/>
              <a:t>Sort out remaining collimation problems</a:t>
            </a:r>
          </a:p>
          <a:p>
            <a:r>
              <a:rPr lang="en-US" dirty="0" smtClean="0"/>
              <a:t>Minor issues in the shadow</a:t>
            </a:r>
          </a:p>
          <a:p>
            <a:r>
              <a:rPr lang="en-US" dirty="0" smtClean="0"/>
              <a:t>Machine through full cycle without beam</a:t>
            </a:r>
          </a:p>
          <a:p>
            <a:r>
              <a:rPr lang="en-US" dirty="0" smtClean="0"/>
              <a:t>Machine through full cycle with pilots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after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Verification tests: </a:t>
            </a:r>
          </a:p>
          <a:p>
            <a:pPr lvl="1"/>
            <a:r>
              <a:rPr lang="en-US" sz="1800" dirty="0" smtClean="0"/>
              <a:t>TCDQ and TCSG relative position --&gt; re-measurement required. </a:t>
            </a:r>
          </a:p>
          <a:p>
            <a:pPr lvl="1"/>
            <a:r>
              <a:rPr lang="en-US" sz="1800" dirty="0" smtClean="0"/>
              <a:t>Beam presence flag intensity limit </a:t>
            </a:r>
          </a:p>
          <a:p>
            <a:pPr lvl="1"/>
            <a:r>
              <a:rPr lang="en-US" sz="1800" dirty="0" smtClean="0"/>
              <a:t>Beam Dump (inject and dump mode) </a:t>
            </a:r>
          </a:p>
          <a:p>
            <a:pPr lvl="1"/>
            <a:r>
              <a:rPr lang="en-US" sz="1800" dirty="0" smtClean="0"/>
              <a:t>Asynchronous dump 450 </a:t>
            </a:r>
            <a:r>
              <a:rPr lang="en-US" sz="1800" dirty="0" err="1" smtClean="0"/>
              <a:t>GeV</a:t>
            </a:r>
            <a:r>
              <a:rPr lang="en-US" sz="1800" dirty="0" smtClean="0"/>
              <a:t> B2 (pilot or 1-2 nominal bunches) </a:t>
            </a:r>
          </a:p>
          <a:p>
            <a:r>
              <a:rPr lang="en-US" sz="2000" dirty="0" smtClean="0"/>
              <a:t>Pilot + 2 nominal bunches (ATLAS needs the pilot on pilot collisions --&gt; no </a:t>
            </a:r>
            <a:r>
              <a:rPr lang="en-US" sz="2000" dirty="0" err="1" smtClean="0"/>
              <a:t>overinjection</a:t>
            </a:r>
            <a:r>
              <a:rPr lang="en-US" sz="2000" dirty="0" smtClean="0"/>
              <a:t>) </a:t>
            </a:r>
          </a:p>
          <a:p>
            <a:pPr lvl="1"/>
            <a:r>
              <a:rPr lang="en-US" sz="1800" dirty="0" smtClean="0"/>
              <a:t>loss maps at injection </a:t>
            </a:r>
          </a:p>
          <a:p>
            <a:pPr lvl="1"/>
            <a:r>
              <a:rPr lang="en-US" sz="1800" dirty="0" smtClean="0"/>
              <a:t>1 hour in stable beams </a:t>
            </a:r>
          </a:p>
          <a:p>
            <a:pPr lvl="1"/>
            <a:r>
              <a:rPr lang="en-US" sz="1800" dirty="0" smtClean="0"/>
              <a:t>loss maps at 3.5 </a:t>
            </a:r>
            <a:r>
              <a:rPr lang="en-US" sz="1800" dirty="0" err="1" smtClean="0"/>
              <a:t>TeV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48 bunches per beam </a:t>
            </a:r>
          </a:p>
          <a:p>
            <a:pPr lvl="1"/>
            <a:r>
              <a:rPr lang="en-US" sz="1800" dirty="0" smtClean="0"/>
              <a:t> new fill pattern for satellite on main collisions in ALICE: pilot over-injected, 250ns SPS gaps </a:t>
            </a:r>
          </a:p>
          <a:p>
            <a:pPr lvl="1"/>
            <a:r>
              <a:rPr lang="en-US" sz="1800" dirty="0" smtClean="0"/>
              <a:t>MKI pulse length might need increasing </a:t>
            </a:r>
          </a:p>
          <a:p>
            <a:pPr lvl="1"/>
            <a:r>
              <a:rPr lang="en-US" sz="1800" dirty="0" smtClean="0"/>
              <a:t>keep in stable beams for 3-4 hours (check with experiments)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12/07/2011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up number of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Default is to continue with the satellite collision scheme (unless requested otherwise by ALICE): </a:t>
            </a:r>
          </a:p>
          <a:p>
            <a:pPr lvl="1"/>
            <a:r>
              <a:rPr lang="en-US" sz="1800" dirty="0" smtClean="0"/>
              <a:t>50ns_264b_249_0_240_36bpi8inj (1 fill) </a:t>
            </a:r>
          </a:p>
          <a:p>
            <a:pPr lvl="1"/>
            <a:r>
              <a:rPr lang="en-US" sz="1800" dirty="0" smtClean="0"/>
              <a:t>50ns_840b_807_0_816_108bpi12inj (1 fill) </a:t>
            </a:r>
          </a:p>
          <a:p>
            <a:pPr lvl="1"/>
            <a:r>
              <a:rPr lang="en-US" sz="1800" dirty="0" smtClean="0"/>
              <a:t>50ns_1380b_1331_0_1320_144bpi12inj.txt (luminosity production)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12/07/2011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48168</TotalTime>
  <Words>460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11/07: Recovery</vt:lpstr>
      <vt:lpstr>Access system requiring a lot of attention</vt:lpstr>
      <vt:lpstr>Cryo back… but not finished yet.</vt:lpstr>
      <vt:lpstr>22:00 BLMs releasing beam permit loop</vt:lpstr>
      <vt:lpstr>Night</vt:lpstr>
      <vt:lpstr>Plan for today - Recovery</vt:lpstr>
      <vt:lpstr>Plan after recovery</vt:lpstr>
      <vt:lpstr>Ramp up number of bunches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2693</cp:revision>
  <dcterms:created xsi:type="dcterms:W3CDTF">2010-07-26T05:43:59Z</dcterms:created>
  <dcterms:modified xsi:type="dcterms:W3CDTF">2011-07-12T06:19:44Z</dcterms:modified>
</cp:coreProperties>
</file>