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EB1E0-C1A5-4582-9DAC-E26930BB88D0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1AAD6-C840-4EDA-BA09-B4FA846CE9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Philippe baudrenghien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EBEA7-D0C0-4C91-9815-872655289E4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5DAB-FB33-472E-84BB-08BAD482BEE4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EB3C-2111-445A-A103-16268E4707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8229600" cy="733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RF </a:t>
            </a:r>
            <a:r>
              <a:rPr lang="en-US" sz="3600" dirty="0" smtClean="0"/>
              <a:t>interlocks for higher </a:t>
            </a:r>
            <a:r>
              <a:rPr lang="en-US" sz="3600" dirty="0"/>
              <a:t>intensities</a:t>
            </a:r>
            <a:br>
              <a:rPr lang="en-US" sz="3600" dirty="0"/>
            </a:br>
            <a:r>
              <a:rPr lang="en-US" sz="1600" dirty="0" smtClean="0"/>
              <a:t>(LMC </a:t>
            </a:r>
            <a:r>
              <a:rPr lang="en-US" sz="1600" dirty="0"/>
              <a:t>15 June)</a:t>
            </a:r>
            <a:endParaRPr lang="en-US" sz="3600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June 15, 2011</a:t>
            </a:r>
            <a:endParaRPr lang="en-US" alt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RF strategy</a:t>
            </a:r>
          </a:p>
        </p:txBody>
      </p:sp>
      <p:sp>
        <p:nvSpPr>
          <p:cNvPr id="2867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FBBE6AC-A0A0-43D9-8573-35CBB79CBBB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52736"/>
            <a:ext cx="8229600" cy="5328592"/>
          </a:xfrm>
        </p:spPr>
        <p:txBody>
          <a:bodyPr>
            <a:noAutofit/>
          </a:bodyPr>
          <a:lstStyle/>
          <a:p>
            <a:pPr marL="342900" indent="-3429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800" b="1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Now: </a:t>
            </a:r>
          </a:p>
          <a:p>
            <a:pPr marL="617538" lvl="1" indent="-3429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We connect the RF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interlock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sum to the beam dump.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As a consequence </a:t>
            </a:r>
            <a:r>
              <a:rPr lang="en-US" sz="16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any RF trip will dump the beam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. Conservative but safe...</a:t>
            </a:r>
          </a:p>
          <a:p>
            <a:pPr marL="617538" lvl="1" indent="-3429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We install filters on the Waveguide Arc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Detectors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to reduce false alarm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rate. </a:t>
            </a:r>
            <a:r>
              <a:rPr lang="en-US" sz="16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Done</a:t>
            </a:r>
            <a:endParaRPr lang="en-US" sz="1600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617538" lvl="1" indent="-3429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We install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new hardware in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the Main Coupler Arc detectors for the remaining 12 </a:t>
            </a:r>
            <a:r>
              <a:rPr lang="en-US" sz="16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cavities. </a:t>
            </a:r>
            <a:r>
              <a:rPr lang="en-US" sz="16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Done in 15 out of 16 cavities</a:t>
            </a:r>
            <a:endParaRPr lang="en-US" sz="1600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1800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800" b="1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During </a:t>
            </a:r>
            <a:r>
              <a:rPr lang="en-US" sz="1800" b="1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next Technical Stop: </a:t>
            </a:r>
            <a:r>
              <a:rPr lang="en-US" sz="18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we re-configure the FPGA in the Interlock crates to generate a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Beam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Interlock Sum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signal </a:t>
            </a:r>
            <a:r>
              <a:rPr lang="en-US" sz="18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taking a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selection of the inputs </a:t>
            </a:r>
            <a:r>
              <a:rPr lang="en-US" sz="18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from the </a:t>
            </a:r>
            <a:r>
              <a:rPr lang="en-US" sz="18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RF Interlock system:</a:t>
            </a:r>
          </a:p>
          <a:p>
            <a:pPr lvl="1"/>
            <a:r>
              <a:rPr lang="en-GB" sz="1600" dirty="0" smtClean="0"/>
              <a:t>Higher Order Mode power (4 signals: Wideband A, Narrowband A, Wideband B, Narrowband B)</a:t>
            </a:r>
          </a:p>
          <a:p>
            <a:pPr lvl="1"/>
            <a:r>
              <a:rPr lang="en-GB" sz="1600" dirty="0" smtClean="0"/>
              <a:t>Main Coupler vacuum</a:t>
            </a:r>
          </a:p>
          <a:p>
            <a:pPr lvl="1"/>
            <a:r>
              <a:rPr lang="en-GB" sz="1600" dirty="0" smtClean="0"/>
              <a:t>Maximum Cavity Field</a:t>
            </a:r>
          </a:p>
          <a:p>
            <a:pPr>
              <a:buNone/>
            </a:pPr>
            <a:r>
              <a:rPr lang="en-GB" sz="2000" dirty="0" smtClean="0"/>
              <a:t>	in addition to the signals already connected to the BIS:</a:t>
            </a:r>
            <a:endParaRPr lang="en-GB" sz="2000" dirty="0"/>
          </a:p>
          <a:p>
            <a:pPr lvl="1"/>
            <a:r>
              <a:rPr lang="en-GB" sz="1600" dirty="0" smtClean="0"/>
              <a:t>Main Coupler Arc </a:t>
            </a:r>
            <a:r>
              <a:rPr lang="en-GB" sz="1600" dirty="0"/>
              <a:t>D</a:t>
            </a:r>
            <a:r>
              <a:rPr lang="en-GB" sz="1600" dirty="0" smtClean="0"/>
              <a:t>etector</a:t>
            </a:r>
          </a:p>
          <a:p>
            <a:pPr lvl="1"/>
            <a:r>
              <a:rPr lang="en-GB" sz="1600" dirty="0" smtClean="0"/>
              <a:t>Helium pressure and level</a:t>
            </a:r>
            <a:endParaRPr lang="en-GB" sz="1600" dirty="0" smtClean="0"/>
          </a:p>
          <a:p>
            <a:pPr marL="342900" indent="-34290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	</a:t>
            </a:r>
            <a:r>
              <a:rPr lang="en-US" sz="1800" i="1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We </a:t>
            </a:r>
            <a:r>
              <a:rPr lang="en-US" sz="1800" i="1" dirty="0" smtClean="0">
                <a:latin typeface="Helvetica" pitchFamily="34" charset="0"/>
                <a:ea typeface="Helvetica" pitchFamily="34" charset="0"/>
                <a:cs typeface="Helvetica" pitchFamily="34" charset="0"/>
              </a:rPr>
              <a:t>cannot do this before the technical stop as it must be tested for validation.</a:t>
            </a:r>
            <a:endParaRPr lang="en-US" sz="1800" i="1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1800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1800" dirty="0" smtClean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RF trip statistics since 30 May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HV trips: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RF trips:</a:t>
            </a:r>
            <a:endParaRPr lang="en-GB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3645025"/>
          <a:ext cx="7333021" cy="283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92088"/>
                <a:gridCol w="936104"/>
                <a:gridCol w="4020653"/>
              </a:tblGrid>
              <a:tr h="279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Cause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Real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Spurious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17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Main Coupler arc detectors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Beam dump: direct connection to BIS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15 out of 16 detectors now replaced with new model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alibri"/>
                          <a:ea typeface="Calibri"/>
                          <a:cs typeface="Times New Roman"/>
                        </a:rPr>
                        <a:t>Waveguide arc detectors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All detectors now fitted with filter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3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HOM temp</a:t>
                      </a:r>
                      <a:r>
                        <a:rPr lang="en-GB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ea typeface="Calibri"/>
                          <a:cs typeface="Times New Roman"/>
                        </a:rPr>
                        <a:t>&gt; 6K</a:t>
                      </a:r>
                      <a:endParaRPr lang="en-GB" sz="14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Real temp &gt;6K of 2 probes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Software </a:t>
                      </a:r>
                      <a:r>
                        <a:rPr lang="en-GB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interlock at 15K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11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latin typeface="+mn-lt"/>
                          <a:ea typeface="Calibri"/>
                          <a:cs typeface="Times New Roman"/>
                        </a:rPr>
                        <a:t>Klystron current out of range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Calibri"/>
                          <a:ea typeface="Calibri"/>
                          <a:cs typeface="Times New Roman"/>
                        </a:rPr>
                        <a:t>Under investigation (twice on same klystron, no data in logging)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39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Main coupler vacuum</a:t>
                      </a:r>
                      <a:endParaRPr lang="en-GB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Should dump the beam to protect coupler!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129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Totals</a:t>
                      </a: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1556792"/>
          <a:ext cx="7333021" cy="143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92088"/>
                <a:gridCol w="936104"/>
                <a:gridCol w="4020653"/>
              </a:tblGrid>
              <a:tr h="358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Cause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Real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Spurious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7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en-GB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lium pressure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Cavity micro-quenches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Focus power supply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Hardware failure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Crowbar</a:t>
                      </a:r>
                      <a:endParaRPr lang="en-GB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976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Totals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n-GB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voltage interlock dumps beam</a:t>
                      </a:r>
                      <a:endParaRPr lang="en-GB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Summary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Since 30 May, RF generated 10 beam dumps</a:t>
            </a:r>
          </a:p>
          <a:p>
            <a:r>
              <a:rPr lang="en-GB" sz="2800" dirty="0" smtClean="0"/>
              <a:t>Arc detector improvements would have avoided 6 of these</a:t>
            </a:r>
          </a:p>
          <a:p>
            <a:r>
              <a:rPr lang="en-GB" sz="2800" dirty="0" smtClean="0"/>
              <a:t>Connecting the interlock sum would have given an additional 5 beam dumps</a:t>
            </a:r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ncluding 1 Main Coupler vacuum interlock which is desirable to protect the coupler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305</Words>
  <Application>Microsoft Office PowerPoint</Application>
  <PresentationFormat>On-screen Show (4:3)</PresentationFormat>
  <Paragraphs>70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RF interlocks for higher intensities (LMC 15 June)</vt:lpstr>
      <vt:lpstr>RF trip statistics since 30 May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roadmap to higher intensities</dc:title>
  <dc:creator>andrew</dc:creator>
  <cp:lastModifiedBy>andrew</cp:lastModifiedBy>
  <cp:revision>13</cp:revision>
  <dcterms:created xsi:type="dcterms:W3CDTF">2011-06-16T20:13:31Z</dcterms:created>
  <dcterms:modified xsi:type="dcterms:W3CDTF">2011-06-16T21:57:45Z</dcterms:modified>
</cp:coreProperties>
</file>