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228" r:id="rId2"/>
    <p:sldId id="1232" r:id="rId3"/>
    <p:sldId id="1234" r:id="rId4"/>
    <p:sldId id="1233" r:id="rId5"/>
    <p:sldId id="1231" r:id="rId6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90" d="100"/>
          <a:sy n="90" d="100"/>
        </p:scale>
        <p:origin x="-228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15/5/2011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15/5/2011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15/5/2011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GB" dirty="0" smtClean="0"/>
              <a:t>14:10 Cryogenics back   [</a:t>
            </a:r>
            <a:r>
              <a:rPr lang="en-GB" dirty="0" smtClean="0">
                <a:solidFill>
                  <a:srgbClr val="FF0000"/>
                </a:solidFill>
              </a:rPr>
              <a:t>26 hours 40 minutes</a:t>
            </a:r>
            <a:r>
              <a:rPr lang="en-GB" dirty="0" smtClean="0"/>
              <a:t>]</a:t>
            </a:r>
          </a:p>
          <a:p>
            <a:r>
              <a:rPr lang="en-GB" dirty="0" smtClean="0"/>
              <a:t>Pre-cycle</a:t>
            </a:r>
          </a:p>
          <a:p>
            <a:r>
              <a:rPr lang="en-GB" dirty="0" smtClean="0"/>
              <a:t>15:30 Beam 2 in</a:t>
            </a:r>
          </a:p>
          <a:p>
            <a:pPr lvl="1"/>
            <a:r>
              <a:rPr lang="en-GB" dirty="0" smtClean="0"/>
              <a:t>Interlock on TCLIB.6R2.B1. </a:t>
            </a:r>
            <a:r>
              <a:rPr lang="en-US" dirty="0" smtClean="0"/>
              <a:t>Alessandro </a:t>
            </a:r>
            <a:r>
              <a:rPr lang="en-US" dirty="0" err="1" smtClean="0"/>
              <a:t>Masi</a:t>
            </a:r>
            <a:r>
              <a:rPr lang="en-US" dirty="0" smtClean="0"/>
              <a:t> </a:t>
            </a:r>
            <a:r>
              <a:rPr lang="en-US" dirty="0" smtClean="0"/>
              <a:t>found a broken sensor, it would dump at random - disabled it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15:45  Lost sectors 12 and 23 – AUG TI2</a:t>
            </a:r>
          </a:p>
          <a:p>
            <a:pPr lvl="1"/>
            <a:r>
              <a:rPr lang="en-GB" dirty="0" smtClean="0"/>
              <a:t>First BIC input Triggered: First USR_PERMIT change: Ch 14-FMCM_RBXWTV.L2: A T -&gt; F on CIB.UA27.R2.B2</a:t>
            </a:r>
          </a:p>
          <a:p>
            <a:pPr lvl="1"/>
            <a:r>
              <a:rPr lang="en-GB" dirty="0" smtClean="0"/>
              <a:t>RP, Fire brigade and EL piquet into TI2 via BA7</a:t>
            </a:r>
          </a:p>
          <a:p>
            <a:pPr lvl="1"/>
            <a:r>
              <a:rPr lang="en-GB" dirty="0" smtClean="0"/>
              <a:t>AUGs shunted – restricted access for the moment</a:t>
            </a:r>
          </a:p>
          <a:p>
            <a:pPr lvl="1"/>
            <a:r>
              <a:rPr lang="en-GB" dirty="0" smtClean="0"/>
              <a:t>Recovery – power converters, QPS etc.</a:t>
            </a:r>
          </a:p>
          <a:p>
            <a:r>
              <a:rPr lang="en-GB" dirty="0" smtClean="0"/>
              <a:t>19:15 Start pre-cycle</a:t>
            </a:r>
          </a:p>
          <a:p>
            <a:r>
              <a:rPr lang="en-GB" dirty="0" smtClean="0"/>
              <a:t>20:15 Beam back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 smtClean="0"/>
              <a:t>21:10 Start ramp – pilots</a:t>
            </a:r>
          </a:p>
          <a:p>
            <a:pPr lvl="1"/>
            <a:r>
              <a:rPr lang="en-GB" dirty="0" smtClean="0"/>
              <a:t>Tune feedback off in ramp -&gt; lifetime dip at start of squeeze</a:t>
            </a:r>
          </a:p>
          <a:p>
            <a:pPr lvl="1"/>
            <a:r>
              <a:rPr lang="en-GB" dirty="0" smtClean="0"/>
              <a:t>Briefly into collisions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22:50 Sector 78 off for DFB level adjustment (CM loss during manipulation) – finished at midnight</a:t>
            </a:r>
          </a:p>
          <a:p>
            <a:endParaRPr lang="en-GB" dirty="0" smtClean="0"/>
          </a:p>
          <a:p>
            <a:r>
              <a:rPr lang="en-GB" dirty="0" smtClean="0"/>
              <a:t>01:06 start ramp  - two nominal bunches</a:t>
            </a:r>
          </a:p>
          <a:p>
            <a:r>
              <a:rPr lang="en-GB" dirty="0" smtClean="0"/>
              <a:t>01:13 Lost beams...LBDS self-trigger</a:t>
            </a:r>
          </a:p>
          <a:p>
            <a:pPr lvl="1"/>
            <a:r>
              <a:rPr lang="en-US" dirty="0" smtClean="0"/>
              <a:t>MKD analysis XPOC faulty for beam 1</a:t>
            </a:r>
          </a:p>
          <a:p>
            <a:pPr lvl="1"/>
            <a:r>
              <a:rPr lang="en-US" dirty="0" smtClean="0"/>
              <a:t>Access required in point 6 to exchange the faulty power trigger power supply</a:t>
            </a:r>
          </a:p>
          <a:p>
            <a:pPr lvl="1"/>
            <a:r>
              <a:rPr lang="en-GB" dirty="0" err="1" smtClean="0"/>
              <a:t>P.Burkel</a:t>
            </a:r>
            <a:r>
              <a:rPr lang="en-GB" dirty="0" smtClean="0"/>
              <a:t> &amp; </a:t>
            </a:r>
            <a:r>
              <a:rPr lang="en-GB" dirty="0" err="1" smtClean="0"/>
              <a:t>W.Senaj</a:t>
            </a:r>
            <a:r>
              <a:rPr lang="en-GB" dirty="0" smtClean="0"/>
              <a:t>  wrestling with software among other things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05:10 Beam back in</a:t>
            </a:r>
          </a:p>
          <a:p>
            <a:r>
              <a:rPr lang="en-GB" dirty="0" smtClean="0"/>
              <a:t>06:50 Colliding – two nominal</a:t>
            </a:r>
          </a:p>
          <a:p>
            <a:pPr lvl="1"/>
            <a:r>
              <a:rPr lang="en-GB" dirty="0" smtClean="0"/>
              <a:t>Atlas collision point off…</a:t>
            </a:r>
          </a:p>
          <a:p>
            <a:r>
              <a:rPr lang="en-GB" dirty="0" smtClean="0"/>
              <a:t>07:20 Stable beams </a:t>
            </a:r>
          </a:p>
          <a:p>
            <a:r>
              <a:rPr lang="en-GB" dirty="0" smtClean="0"/>
              <a:t>08:40  Change ADJUST for loss maps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Aim to re-fill for Van </a:t>
            </a:r>
            <a:r>
              <a:rPr lang="en-GB" dirty="0" err="1" smtClean="0"/>
              <a:t>der</a:t>
            </a:r>
            <a:r>
              <a:rPr lang="en-GB" dirty="0" smtClean="0"/>
              <a:t> Meer scans</a:t>
            </a:r>
          </a:p>
          <a:p>
            <a:r>
              <a:rPr lang="en-GB" dirty="0" smtClean="0"/>
              <a:t>And then back to 50 ns - 228b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Miscellaneous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XPOC</a:t>
            </a:r>
          </a:p>
          <a:p>
            <a:pPr lvl="1"/>
            <a:r>
              <a:rPr lang="en-GB" dirty="0" smtClean="0"/>
              <a:t>Expert reset required every time – vacuum readings 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Still fairly bad trajectory in H TI 2. Did not take the time in the end to correct on LHC4. Needs some attention still. 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Measurements done when re-starting the cavities on Thursday evening showed that the 380 MHz reference Beam2 had drifted by ~ 8 degree (60 </a:t>
            </a:r>
            <a:r>
              <a:rPr lang="en-GB" dirty="0" err="1" smtClean="0"/>
              <a:t>ps</a:t>
            </a:r>
            <a:r>
              <a:rPr lang="en-GB" dirty="0" smtClean="0"/>
              <a:t>). We do not know why (aging, </a:t>
            </a:r>
            <a:r>
              <a:rPr lang="en-GB" dirty="0" err="1" smtClean="0"/>
              <a:t>temp,humidity</a:t>
            </a:r>
            <a:r>
              <a:rPr lang="en-GB" dirty="0" smtClean="0"/>
              <a:t>...?). </a:t>
            </a:r>
          </a:p>
          <a:p>
            <a:r>
              <a:rPr lang="en-GB" dirty="0" smtClean="0"/>
              <a:t>This reference is common to all 8 cavities B2. The drift has two effects: It reduces the stability margin of the RF </a:t>
            </a:r>
            <a:r>
              <a:rPr lang="en-GB" dirty="0" err="1" smtClean="0"/>
              <a:t>fdbk</a:t>
            </a:r>
            <a:r>
              <a:rPr lang="en-GB" dirty="0" smtClean="0"/>
              <a:t> (not much... the margin is 60 deg) AND it displaces the collision point. I have re-adjusted all beam 2 cavities by 8 degrees. That should be completely transparent EXCEPT that it should rotate the IP by... 8 mm. As these 8 mm are the amount of displacement noticed by the experiment, I prefer NOT to change the IP point until we have IP data with the new setting.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15/5/2011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021360"/>
            <a:ext cx="4176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Philippe Baudrenghien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47198</TotalTime>
  <Words>398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</vt:lpstr>
      <vt:lpstr>Saturday night</vt:lpstr>
      <vt:lpstr>Sunday morning</vt:lpstr>
      <vt:lpstr>Miscellaneous</vt:lpstr>
      <vt:lpstr>RF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2814</cp:revision>
  <dcterms:created xsi:type="dcterms:W3CDTF">2010-07-26T05:43:59Z</dcterms:created>
  <dcterms:modified xsi:type="dcterms:W3CDTF">2011-05-15T19:28:37Z</dcterms:modified>
</cp:coreProperties>
</file>