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4"/>
  </p:notesMasterIdLst>
  <p:handoutMasterIdLst>
    <p:handoutMasterId r:id="rId5"/>
  </p:handoutMasterIdLst>
  <p:sldIdLst>
    <p:sldId id="1182" r:id="rId2"/>
    <p:sldId id="1185" r:id="rId3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94" y="-12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05/05/2011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4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410" y="692620"/>
            <a:ext cx="8641200" cy="4896680"/>
          </a:xfrm>
        </p:spPr>
        <p:txBody>
          <a:bodyPr/>
          <a:lstStyle/>
          <a:p>
            <a:r>
              <a:rPr lang="en-US" sz="2000" dirty="0" smtClean="0"/>
              <a:t>UPS problem point </a:t>
            </a:r>
            <a:r>
              <a:rPr lang="en-US" sz="2000" dirty="0" smtClean="0"/>
              <a:t>5 – no beams since Tuesday 2 pm</a:t>
            </a:r>
            <a:endParaRPr lang="en-US" sz="2000" dirty="0" smtClean="0"/>
          </a:p>
          <a:p>
            <a:pPr lvl="1"/>
            <a:r>
              <a:rPr lang="en-US" sz="1800" dirty="0" smtClean="0"/>
              <a:t>(External) Experts replaced UPS in point 5 by smaller spare</a:t>
            </a:r>
          </a:p>
          <a:p>
            <a:pPr lvl="1"/>
            <a:r>
              <a:rPr lang="en-US" sz="1800" dirty="0" smtClean="0"/>
              <a:t>Putting ‘spare parts’ back at point 4</a:t>
            </a:r>
          </a:p>
          <a:p>
            <a:pPr lvl="1"/>
            <a:r>
              <a:rPr lang="en-US" sz="1800" dirty="0" smtClean="0"/>
              <a:t>16:00 UPS </a:t>
            </a:r>
            <a:r>
              <a:rPr lang="en-US" sz="1800" dirty="0" smtClean="0"/>
              <a:t>systems </a:t>
            </a:r>
            <a:r>
              <a:rPr lang="en-US" sz="1800" dirty="0" smtClean="0"/>
              <a:t>back</a:t>
            </a:r>
          </a:p>
          <a:p>
            <a:r>
              <a:rPr lang="en-US" sz="2000" dirty="0" smtClean="0"/>
              <a:t>12:00 - In parallel -  </a:t>
            </a:r>
            <a:r>
              <a:rPr lang="en-US" sz="2000" dirty="0" smtClean="0"/>
              <a:t>ATS optics check without </a:t>
            </a:r>
            <a:r>
              <a:rPr lang="en-US" sz="2000" dirty="0" smtClean="0"/>
              <a:t>beam and</a:t>
            </a:r>
            <a:br>
              <a:rPr lang="en-US" sz="2000" dirty="0" smtClean="0"/>
            </a:br>
            <a:r>
              <a:rPr lang="en-US" sz="2000" dirty="0" smtClean="0"/>
              <a:t> 2 sectors in simulation mode</a:t>
            </a:r>
          </a:p>
          <a:p>
            <a:pPr lvl="1"/>
            <a:r>
              <a:rPr lang="en-US" sz="1800" dirty="0" smtClean="0"/>
              <a:t>Finish 16:15</a:t>
            </a:r>
          </a:p>
          <a:p>
            <a:pPr lvl="1"/>
            <a:r>
              <a:rPr lang="en-US" sz="1800" dirty="0" smtClean="0"/>
              <a:t>Followed by pre-cycle – BPM off-set MD starting later</a:t>
            </a:r>
          </a:p>
          <a:p>
            <a:r>
              <a:rPr lang="en-US" sz="2000" dirty="0" smtClean="0"/>
              <a:t>18:30 first beams injected – BPM off-set MD really started</a:t>
            </a:r>
          </a:p>
          <a:p>
            <a:r>
              <a:rPr lang="en-US" sz="2000" dirty="0" smtClean="0"/>
              <a:t>RQTF.A23B1 trips due to a water </a:t>
            </a:r>
            <a:r>
              <a:rPr lang="en-US" sz="2000" dirty="0" smtClean="0"/>
              <a:t>fault -&gt; needed for ramp</a:t>
            </a:r>
            <a:endParaRPr lang="en-US" sz="2000" dirty="0" smtClean="0"/>
          </a:p>
          <a:p>
            <a:r>
              <a:rPr lang="en-US" sz="2000" dirty="0" smtClean="0"/>
              <a:t>0</a:t>
            </a:r>
            <a:r>
              <a:rPr lang="en-US" sz="2000" dirty="0" smtClean="0">
                <a:sym typeface="Wingdings" pitchFamily="2" charset="2"/>
              </a:rPr>
              <a:t>:00 TCDQ/TDI alignment MD</a:t>
            </a:r>
          </a:p>
          <a:p>
            <a:r>
              <a:rPr lang="en-US" sz="2000" dirty="0" smtClean="0">
                <a:sym typeface="Wingdings" pitchFamily="2" charset="2"/>
              </a:rPr>
              <a:t>04:00 SPS injection kicker oil level problem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06:00 Decided to mask IL, beam back – but MD over</a:t>
            </a:r>
          </a:p>
          <a:p>
            <a:r>
              <a:rPr lang="en-US" sz="2000" dirty="0" smtClean="0">
                <a:sym typeface="Wingdings" pitchFamily="2" charset="2"/>
              </a:rPr>
              <a:t>Thu 6:30 prepare for access for RQT water fault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Access over by about now</a:t>
            </a:r>
          </a:p>
          <a:p>
            <a:r>
              <a:rPr lang="en-US" sz="2000" dirty="0" smtClean="0"/>
              <a:t>Pre-cycle and continue MD</a:t>
            </a:r>
            <a:r>
              <a:rPr lang="en-US" sz="2000" smtClean="0"/>
              <a:t>: RF </a:t>
            </a:r>
            <a:r>
              <a:rPr lang="en-US" sz="2000" dirty="0" smtClean="0"/>
              <a:t>single bunch instabilities</a:t>
            </a:r>
          </a:p>
          <a:p>
            <a:pPr lvl="1"/>
            <a:r>
              <a:rPr lang="en-US" sz="1600" dirty="0" smtClean="0"/>
              <a:t>Expect beam around 9:30</a:t>
            </a:r>
            <a:endParaRPr lang="en-US" sz="16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134080" y="6589712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05/05/2011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</a:t>
            </a:r>
            <a:r>
              <a:rPr lang="en-US" dirty="0" smtClean="0"/>
              <a:t>MD           </a:t>
            </a:r>
            <a:r>
              <a:rPr lang="en-US" sz="2400" dirty="0" smtClean="0"/>
              <a:t>SR</a:t>
            </a:r>
            <a:r>
              <a:rPr lang="en-US" sz="2400" dirty="0" smtClean="0"/>
              <a:t>, SF, </a:t>
            </a:r>
            <a:r>
              <a:rPr lang="en-US" sz="2400" dirty="0" err="1" smtClean="0"/>
              <a:t>MGi</a:t>
            </a:r>
            <a:r>
              <a:rPr lang="en-US" sz="2400" dirty="0" smtClean="0"/>
              <a:t>, GM, </a:t>
            </a:r>
            <a:r>
              <a:rPr lang="en-US" sz="2400" dirty="0" err="1" smtClean="0"/>
              <a:t>RdM</a:t>
            </a:r>
            <a:r>
              <a:rPr lang="en-US" sz="2400" dirty="0" smtClean="0"/>
              <a:t>, WVD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US" dirty="0" smtClean="0"/>
              <a:t>Dry test of the ATS optics, with sectors 45 and 56 in simulations </a:t>
            </a:r>
            <a:r>
              <a:rPr lang="en-US" dirty="0" smtClean="0"/>
              <a:t>(UPS </a:t>
            </a:r>
            <a:r>
              <a:rPr lang="en-US" dirty="0" smtClean="0"/>
              <a:t>problem)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 err="1" smtClean="0"/>
              <a:t>precycle</a:t>
            </a:r>
            <a:r>
              <a:rPr lang="en-US" dirty="0" smtClean="0"/>
              <a:t> + drive to ATS injection settings </a:t>
            </a:r>
            <a:br>
              <a:rPr lang="en-US" dirty="0" smtClean="0"/>
            </a:br>
            <a:r>
              <a:rPr lang="en-US" dirty="0" smtClean="0"/>
              <a:t>- Check of new knobs (tune, </a:t>
            </a:r>
            <a:r>
              <a:rPr lang="en-US" dirty="0" err="1" smtClean="0"/>
              <a:t>chroma</a:t>
            </a:r>
            <a:r>
              <a:rPr lang="en-US" dirty="0" smtClean="0"/>
              <a:t>, sep, crossing) at injection </a:t>
            </a:r>
            <a:br>
              <a:rPr lang="en-US" dirty="0" smtClean="0"/>
            </a:br>
            <a:r>
              <a:rPr lang="en-US" dirty="0" smtClean="0"/>
              <a:t>- Ramp of power converter settings </a:t>
            </a:r>
            <a:br>
              <a:rPr lang="en-US" dirty="0" smtClean="0"/>
            </a:br>
            <a:r>
              <a:rPr lang="en-US" dirty="0" smtClean="0"/>
              <a:t>- Ramp of the RF parameters </a:t>
            </a:r>
            <a:br>
              <a:rPr lang="en-US" dirty="0" smtClean="0"/>
            </a:br>
            <a:r>
              <a:rPr lang="en-US" dirty="0" smtClean="0"/>
              <a:t>- Check of knobs at top energy </a:t>
            </a:r>
            <a:endParaRPr lang="en-US" dirty="0" smtClean="0"/>
          </a:p>
          <a:p>
            <a:pPr lvl="1"/>
            <a:r>
              <a:rPr lang="en-US" dirty="0" smtClean="0"/>
              <a:t>Found </a:t>
            </a:r>
            <a:r>
              <a:rPr lang="en-US" dirty="0" smtClean="0"/>
              <a:t>a number of small issues with the settings but they were all easily solved. Still to be followed up before the tests with beam: </a:t>
            </a:r>
            <a:endParaRPr lang="en-US" dirty="0" smtClean="0"/>
          </a:p>
          <a:p>
            <a:pPr lvl="2"/>
            <a:r>
              <a:rPr lang="en-US" dirty="0" smtClean="0"/>
              <a:t>definition </a:t>
            </a:r>
            <a:r>
              <a:rPr lang="en-US" dirty="0" smtClean="0"/>
              <a:t>of IP knobs in IP5 and IP8 uses PCS not available. They </a:t>
            </a:r>
            <a:r>
              <a:rPr lang="en-US" dirty="0" err="1" smtClean="0"/>
              <a:t>ahve</a:t>
            </a:r>
            <a:r>
              <a:rPr lang="en-US" dirty="0" smtClean="0"/>
              <a:t> to be removed from the knob definition; </a:t>
            </a:r>
            <a:endParaRPr lang="en-US" dirty="0" smtClean="0"/>
          </a:p>
          <a:p>
            <a:pPr lvl="2"/>
            <a:r>
              <a:rPr lang="en-US" dirty="0" smtClean="0"/>
              <a:t>chromaticity </a:t>
            </a:r>
            <a:r>
              <a:rPr lang="en-US" dirty="0" smtClean="0"/>
              <a:t>decay to be added onto the flat-top decay plateau. </a:t>
            </a:r>
            <a:endParaRPr lang="en-US" dirty="0" smtClean="0"/>
          </a:p>
          <a:p>
            <a:pPr lvl="1"/>
            <a:r>
              <a:rPr lang="en-US" dirty="0" smtClean="0"/>
              <a:t>Overall</a:t>
            </a:r>
            <a:r>
              <a:rPr lang="en-US" dirty="0" smtClean="0"/>
              <a:t>: dry tests very successful!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05/05/2011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50457</TotalTime>
  <Words>97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Pixel</vt:lpstr>
      <vt:lpstr>Wednesday 4th May</vt:lpstr>
      <vt:lpstr>ATS MD           SR, SF, MGi, GM, RdM, WVD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2803</cp:revision>
  <dcterms:created xsi:type="dcterms:W3CDTF">2010-07-26T05:43:59Z</dcterms:created>
  <dcterms:modified xsi:type="dcterms:W3CDTF">2011-05-05T06:19:40Z</dcterms:modified>
</cp:coreProperties>
</file>