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91" r:id="rId2"/>
    <p:sldId id="1097" r:id="rId3"/>
    <p:sldId id="1093" r:id="rId4"/>
    <p:sldId id="1086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CC0066"/>
    <a:srgbClr val="0000FF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218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FC2F66-0D43-499F-82B4-334CCD079FB3}" type="datetime1">
              <a:rPr lang="en-US" smtClean="0"/>
              <a:pPr/>
              <a:t>4/9/2011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DE3257-E991-4D33-9A99-28B8D0C40452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483E30B-8292-48DF-8941-6CD23F6ECD92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FAEECDC1-89C9-4AD7-95AD-886FEA022173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EA27FE61-692A-41CC-9B58-F1B643E1E1E8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535118A-2DD0-4BA4-BE7C-5CDEE54E6EEF}" type="datetime1">
              <a:rPr lang="en-US" smtClean="0"/>
              <a:pPr>
                <a:defRPr/>
              </a:pPr>
              <a:t>4/9/2011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5197D3C8-F9BA-49D2-82F3-3832C3B2FD39}" type="datetime1">
              <a:rPr lang="en-US" smtClean="0"/>
              <a:pPr/>
              <a:t>4/9/2011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6A541B5-D95F-43A0-8F0E-DF57C3A9929B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96C73E-34EB-4AF1-8568-5D67FEE9970E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C64488-70A7-4462-ACF9-EF5D5483850D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1CB0488-C9F3-404C-A74A-64E926AC9AD3}" type="datetime1">
              <a:rPr lang="en-US" smtClean="0"/>
              <a:pPr/>
              <a:t>4/9/2011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2BA16FE-ED84-4D67-AEBC-4A8BE8108C3F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FBFC1EA-7B7D-4DFA-85A2-4AD8CAA09E36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21C7B7B-84BF-4EC7-AE88-0B488E97C5E6}" type="datetime1">
              <a:rPr lang="en-US" smtClean="0"/>
              <a:pPr/>
              <a:t>4/9/2011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D9DF0CD5-52C1-4460-9371-B49C463306F0}" type="datetime1">
              <a:rPr lang="en-US" smtClean="0"/>
              <a:pPr/>
              <a:t>4/9/2011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8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80660"/>
            <a:ext cx="8713210" cy="5256730"/>
          </a:xfrm>
        </p:spPr>
        <p:txBody>
          <a:bodyPr/>
          <a:lstStyle/>
          <a:p>
            <a:r>
              <a:rPr lang="en-US" dirty="0" smtClean="0"/>
              <a:t>Verification of U_HTS U_RES on all IPQs, IPDs, ITs using powering cycles.</a:t>
            </a:r>
          </a:p>
          <a:p>
            <a:pPr lvl="1"/>
            <a:r>
              <a:rPr lang="en-US" dirty="0" smtClean="0"/>
              <a:t>Swapped all QPS boards for verification of board B.</a:t>
            </a:r>
          </a:p>
          <a:p>
            <a:r>
              <a:rPr lang="en-US" dirty="0" smtClean="0"/>
              <a:t>Accesses were required for some circuits were the board switching failed (power cycle). </a:t>
            </a:r>
          </a:p>
          <a:p>
            <a:r>
              <a:rPr lang="en-US" dirty="0" smtClean="0"/>
              <a:t>Late afternoon only RQ5.L6 exhibited a problem on board B.</a:t>
            </a:r>
          </a:p>
          <a:p>
            <a:pPr lvl="1"/>
            <a:r>
              <a:rPr lang="en-US" dirty="0" smtClean="0"/>
              <a:t>Access to replace the board.</a:t>
            </a:r>
          </a:p>
          <a:p>
            <a:pPr lvl="1"/>
            <a:r>
              <a:rPr lang="en-US" dirty="0" smtClean="0"/>
              <a:t>Circuit is now OK.</a:t>
            </a:r>
          </a:p>
          <a:p>
            <a:r>
              <a:rPr lang="en-US" dirty="0" smtClean="0"/>
              <a:t>Green light for powering from TE/MPE.</a:t>
            </a:r>
          </a:p>
          <a:p>
            <a:r>
              <a:rPr lang="en-US" dirty="0" smtClean="0"/>
              <a:t>Then EPC problems on RQTL7.L3B1 – access.</a:t>
            </a:r>
          </a:p>
          <a:p>
            <a:r>
              <a:rPr lang="en-US" dirty="0" smtClean="0"/>
              <a:t>Finally pre-</a:t>
            </a:r>
            <a:r>
              <a:rPr lang="en-US" dirty="0" err="1" smtClean="0"/>
              <a:t>cyling</a:t>
            </a:r>
            <a:r>
              <a:rPr lang="en-US" dirty="0" smtClean="0"/>
              <a:t> around 22:30…</a:t>
            </a:r>
          </a:p>
          <a:p>
            <a:pPr lvl="1"/>
            <a:r>
              <a:rPr lang="en-US" dirty="0" smtClean="0"/>
              <a:t>Problem with BPM calibration in the shadow – issue with storing the settings in the DB.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BFD45AD-B689-4905-BE57-3E3381C46050}" type="datetime1">
              <a:rPr lang="en-US" smtClean="0"/>
              <a:pPr/>
              <a:t>4/9/2011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8</a:t>
            </a:r>
            <a:r>
              <a:rPr lang="en-US" baseline="30000" dirty="0" smtClean="0"/>
              <a:t>th</a:t>
            </a:r>
            <a:r>
              <a:rPr lang="en-US" dirty="0" smtClean="0"/>
              <a:t> April – night-mare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80660"/>
            <a:ext cx="8713210" cy="3960550"/>
          </a:xfrm>
        </p:spPr>
        <p:txBody>
          <a:bodyPr/>
          <a:lstStyle/>
          <a:p>
            <a:r>
              <a:rPr lang="en-US" dirty="0" smtClean="0"/>
              <a:t>Beam in around 23:30.</a:t>
            </a:r>
          </a:p>
          <a:p>
            <a:pPr lvl="1"/>
            <a:r>
              <a:rPr lang="en-US" dirty="0" smtClean="0"/>
              <a:t>Comparing orbits with probe, </a:t>
            </a:r>
            <a:r>
              <a:rPr lang="en-US" dirty="0" err="1" smtClean="0"/>
              <a:t>indiv</a:t>
            </a:r>
            <a:r>
              <a:rPr lang="en-US" dirty="0" smtClean="0"/>
              <a:t> and 50 ns.</a:t>
            </a:r>
          </a:p>
          <a:p>
            <a:r>
              <a:rPr lang="en-US" dirty="0" smtClean="0"/>
              <a:t>Issues in the PS with 12b. Satellites and unstable longitudinal position in the SPS.</a:t>
            </a:r>
          </a:p>
          <a:p>
            <a:r>
              <a:rPr lang="en-US" dirty="0" smtClean="0"/>
              <a:t>02:00 Systematic problems with XPOC (BCT data). Trying to get hold of a BCT expert.</a:t>
            </a:r>
          </a:p>
          <a:p>
            <a:pPr lvl="1"/>
            <a:r>
              <a:rPr lang="en-US" dirty="0" smtClean="0"/>
              <a:t>It seems that a SW release was made during the QPS intervention.  </a:t>
            </a:r>
          </a:p>
          <a:p>
            <a:pPr lvl="1"/>
            <a:r>
              <a:rPr lang="en-US" dirty="0" smtClean="0"/>
              <a:t>Finally gold of someone you can rollback the SW.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04:00++ Problems to fill the 36 bunches. Same problems as </a:t>
            </a:r>
            <a:r>
              <a:rPr lang="en-US" dirty="0" smtClean="0"/>
              <a:t>earlier</a:t>
            </a:r>
            <a:r>
              <a:rPr lang="en-US" dirty="0" smtClean="0"/>
              <a:t> </a:t>
            </a:r>
            <a:r>
              <a:rPr lang="en-US" dirty="0" smtClean="0"/>
              <a:t>in the week. Satellites after the 36 bunches.</a:t>
            </a:r>
          </a:p>
          <a:p>
            <a:pPr lvl="1"/>
            <a:r>
              <a:rPr lang="en-US" dirty="0" smtClean="0"/>
              <a:t>Beams dumped when filling the 2</a:t>
            </a:r>
            <a:r>
              <a:rPr lang="en-US" baseline="30000" dirty="0" smtClean="0"/>
              <a:t>nd</a:t>
            </a:r>
            <a:r>
              <a:rPr lang="en-US" dirty="0" smtClean="0"/>
              <a:t> train.</a:t>
            </a:r>
          </a:p>
          <a:p>
            <a:r>
              <a:rPr lang="en-US" dirty="0" smtClean="0"/>
              <a:t>Filling with larger separation… OK.</a:t>
            </a:r>
          </a:p>
          <a:p>
            <a:r>
              <a:rPr lang="en-US" dirty="0" smtClean="0"/>
              <a:t>Moving to injection of 72 bunches.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BFD45AD-B689-4905-BE57-3E3381C46050}" type="datetime1">
              <a:rPr lang="en-US" smtClean="0"/>
              <a:pPr/>
              <a:t>4/9/2011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Satellites in the SPS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0EA102-3319-4E43-BA7E-F357B775D1B6}" type="datetime1">
              <a:rPr lang="en-US" smtClean="0"/>
              <a:pPr/>
              <a:t>4/9/2011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074" name="Picture 2" descr="http://elogbook.cern.ch/eLogbook/attach_reader?attach_id=1146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836640"/>
            <a:ext cx="6864765" cy="546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Scrubbing up to 600.</a:t>
            </a:r>
          </a:p>
          <a:p>
            <a:r>
              <a:rPr lang="en-US" dirty="0" smtClean="0"/>
              <a:t>Then stable period @ 600 bunches to decide for 800 (if we </a:t>
            </a:r>
            <a:r>
              <a:rPr lang="en-US" smtClean="0"/>
              <a:t>get there…).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674874-373D-441D-88D8-9E05AA23D9A3}" type="datetime1">
              <a:rPr lang="en-US" smtClean="0"/>
              <a:pPr/>
              <a:t>4/9/2011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42575</TotalTime>
  <Words>266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Friday 8th April</vt:lpstr>
      <vt:lpstr>Friday 8th April – night-mare</vt:lpstr>
      <vt:lpstr>Satellites in the SPS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2487</cp:revision>
  <dcterms:created xsi:type="dcterms:W3CDTF">2010-07-26T05:43:59Z</dcterms:created>
  <dcterms:modified xsi:type="dcterms:W3CDTF">2011-04-09T09:12:12Z</dcterms:modified>
</cp:coreProperties>
</file>