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12B77-BDB8-439C-9881-D86556DFCDFC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F0AD2-7947-44DE-BE13-1DBAD0F07C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E123-FCBE-4A81-AC79-B3721F74D333}" type="datetime1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Foraz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953-9284-4776-97F3-645E95534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394D-A228-470B-A198-35951A4A5EBC}" type="datetime1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Foraz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953-9284-4776-97F3-645E95534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352F-28CE-4CE4-AF96-2A1A5DF4F5A4}" type="datetime1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Foraz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953-9284-4776-97F3-645E95534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8FAE-0C36-4908-8485-DC8F353F44AB}" type="datetime1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Foraz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953-9284-4776-97F3-645E95534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8408-3098-44FA-BFFA-2001B24820BF}" type="datetime1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Foraz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953-9284-4776-97F3-645E95534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A8EF-DCF4-48DA-ABCA-F68CC87D5016}" type="datetime1">
              <a:rPr lang="en-US" smtClean="0"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Foraz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953-9284-4776-97F3-645E95534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2F13-A65F-4F4D-8D77-21FE64BFD0BB}" type="datetime1">
              <a:rPr lang="en-US" smtClean="0"/>
              <a:t>3/31/2011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Foraz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953-9284-4776-97F3-645E95534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33B3-D803-4BBE-96D0-8478085F60AB}" type="datetime1">
              <a:rPr lang="en-US" smtClean="0"/>
              <a:t>3/31/2011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Foraz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953-9284-4776-97F3-645E95534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C229-6929-479E-B5F1-D4A0566D8841}" type="datetime1">
              <a:rPr lang="en-US" smtClean="0"/>
              <a:t>3/31/2011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Foraz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953-9284-4776-97F3-645E95534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44C8-C00E-47D3-B2E8-BA31AE5CE900}" type="datetime1">
              <a:rPr lang="en-US" smtClean="0"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Foraz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953-9284-4776-97F3-645E95534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7287-9356-48BA-B71F-992FC6440205}" type="datetime1">
              <a:rPr lang="en-US" smtClean="0"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Foraz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953-9284-4776-97F3-645E95534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985F1-593D-4155-9A53-C9310A9BF907}" type="datetime1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K. Foraz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7953-9284-4776-97F3-645E955346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Cyo</a:t>
            </a:r>
            <a:r>
              <a:rPr lang="en-US" dirty="0" smtClean="0"/>
              <a:t> (Thu. 22h)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Point 6</a:t>
            </a:r>
          </a:p>
          <a:p>
            <a:pPr lvl="1"/>
            <a:r>
              <a:rPr lang="en-US" dirty="0"/>
              <a:t>After the energy scan of </a:t>
            </a:r>
            <a:r>
              <a:rPr lang="en-US" dirty="0" smtClean="0"/>
              <a:t>yesterday afternoon</a:t>
            </a:r>
            <a:r>
              <a:rPr lang="en-US" dirty="0"/>
              <a:t>, we have discovered generator B2/MKBH-A (One changed during this TS) has around 2% voltage less strong than others </a:t>
            </a:r>
            <a:endParaRPr lang="en-US" dirty="0" smtClean="0"/>
          </a:p>
          <a:p>
            <a:pPr lvl="1"/>
            <a:r>
              <a:rPr lang="en-US" dirty="0" smtClean="0"/>
              <a:t>10 minutes of access needed to put </a:t>
            </a:r>
            <a:r>
              <a:rPr lang="en-US" dirty="0"/>
              <a:t>installations in </a:t>
            </a:r>
            <a:r>
              <a:rPr lang="en-US" dirty="0" smtClean="0"/>
              <a:t>REMOTE if Energy scan of the night was good.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Foraz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844824"/>
            <a:ext cx="372427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sym typeface="Wingdings 3"/>
              </a:rPr>
              <a:t>TS#9 – 2011: in addition to regular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>
              <a:lnSpc>
                <a:spcPct val="120000"/>
              </a:lnSpc>
            </a:pPr>
            <a:r>
              <a:rPr lang="en-US" dirty="0" smtClean="0"/>
              <a:t>Solenoid </a:t>
            </a:r>
            <a:r>
              <a:rPr lang="en-US" dirty="0"/>
              <a:t>wrapping at point 8 (the last </a:t>
            </a:r>
            <a:r>
              <a:rPr lang="en-US" dirty="0" smtClean="0"/>
              <a:t>one, </a:t>
            </a:r>
            <a:r>
              <a:rPr lang="en-US" dirty="0"/>
              <a:t>and test of all points.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Modification </a:t>
            </a:r>
            <a:r>
              <a:rPr lang="en-US" dirty="0"/>
              <a:t>of the faulty boards for RB circuit voltage </a:t>
            </a:r>
            <a:r>
              <a:rPr lang="en-US" dirty="0" smtClean="0"/>
              <a:t>measurement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Replacement of the power switches on quench heater power supplies (last </a:t>
            </a:r>
            <a:r>
              <a:rPr lang="en-US" dirty="0" smtClean="0"/>
              <a:t>sector)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X ray of QRL in sector </a:t>
            </a:r>
            <a:r>
              <a:rPr lang="en-US" dirty="0" smtClean="0"/>
              <a:t>45.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Replacement of the compressor at point </a:t>
            </a:r>
            <a:r>
              <a:rPr lang="en-US" dirty="0" smtClean="0"/>
              <a:t>4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Exchange of 4x 400 l/s ion pump at MKB 6R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Control cabling for the pump in sector 45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Trimming tests in sectors 56, 78 and 81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Power converter tests in sector 78 (following last week events)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Ventilation tests following the speed reduction (of </a:t>
            </a:r>
            <a:r>
              <a:rPr lang="en-US" dirty="0" smtClean="0"/>
              <a:t>air)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Foraz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followed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Access mode versus Patrols</a:t>
            </a:r>
          </a:p>
          <a:p>
            <a:pPr lvl="1"/>
            <a:r>
              <a:rPr lang="en-US" sz="2000" dirty="0" smtClean="0"/>
              <a:t>Would it be better to set the general mode in all machine except points 3 &amp; 7, and patrol the last day (or last 2 days) ?</a:t>
            </a:r>
          </a:p>
          <a:p>
            <a:pPr lvl="2"/>
            <a:r>
              <a:rPr lang="en-US" sz="1800" dirty="0" smtClean="0">
                <a:solidFill>
                  <a:srgbClr val="00B050"/>
                </a:solidFill>
              </a:rPr>
              <a:t>WAT is covering the control of activities</a:t>
            </a:r>
          </a:p>
          <a:p>
            <a:pPr lvl="2"/>
            <a:r>
              <a:rPr lang="en-US" sz="1800" dirty="0" smtClean="0">
                <a:solidFill>
                  <a:srgbClr val="00B050"/>
                </a:solidFill>
              </a:rPr>
              <a:t>Operators won’t give keys during 4 days</a:t>
            </a:r>
          </a:p>
          <a:p>
            <a:pPr lvl="2"/>
            <a:r>
              <a:rPr lang="en-US" sz="1800" dirty="0" smtClean="0">
                <a:solidFill>
                  <a:srgbClr val="00B050"/>
                </a:solidFill>
              </a:rPr>
              <a:t>Access will be easiest (</a:t>
            </a:r>
            <a:r>
              <a:rPr lang="en-US" sz="1800" dirty="0" err="1" smtClean="0">
                <a:solidFill>
                  <a:srgbClr val="00B050"/>
                </a:solidFill>
              </a:rPr>
              <a:t>intersite</a:t>
            </a:r>
            <a:r>
              <a:rPr lang="en-US" sz="1800" dirty="0" smtClean="0">
                <a:solidFill>
                  <a:srgbClr val="00B050"/>
                </a:solidFill>
              </a:rPr>
              <a:t> doors, time to get in)</a:t>
            </a:r>
          </a:p>
          <a:p>
            <a:pPr lvl="2">
              <a:buNone/>
            </a:pPr>
            <a:r>
              <a:rPr lang="en-US" sz="1800" dirty="0" smtClean="0"/>
              <a:t>But</a:t>
            </a:r>
          </a:p>
          <a:p>
            <a:pPr lvl="2"/>
            <a:r>
              <a:rPr lang="en-US" sz="1800" dirty="0" smtClean="0">
                <a:solidFill>
                  <a:srgbClr val="FF0000"/>
                </a:solidFill>
              </a:rPr>
              <a:t>Patrollers should be available</a:t>
            </a:r>
          </a:p>
          <a:p>
            <a:pPr lvl="2"/>
            <a:r>
              <a:rPr lang="en-US" sz="1800" dirty="0" smtClean="0">
                <a:solidFill>
                  <a:srgbClr val="FF0000"/>
                </a:solidFill>
              </a:rPr>
              <a:t>Plan for powering tests can be affected</a:t>
            </a:r>
          </a:p>
          <a:p>
            <a:endParaRPr lang="en-US" sz="1800" dirty="0"/>
          </a:p>
          <a:p>
            <a:pPr algn="ctr">
              <a:buNone/>
            </a:pPr>
            <a:r>
              <a:rPr lang="en-US" sz="1800" dirty="0" smtClean="0"/>
              <a:t>Under discussion</a:t>
            </a:r>
          </a:p>
          <a:p>
            <a:endParaRPr lang="en-US" sz="2400" dirty="0" smtClean="0"/>
          </a:p>
          <a:p>
            <a:r>
              <a:rPr lang="en-US" sz="2400" dirty="0" smtClean="0"/>
              <a:t>Non planned lost of patrols due to:</a:t>
            </a:r>
          </a:p>
          <a:p>
            <a:pPr lvl="1"/>
            <a:r>
              <a:rPr lang="en-US" sz="2000" dirty="0" smtClean="0"/>
              <a:t>Human errors</a:t>
            </a:r>
          </a:p>
          <a:p>
            <a:pPr lvl="1"/>
            <a:r>
              <a:rPr lang="en-US" sz="2000" dirty="0" smtClean="0"/>
              <a:t>Problems with the closing system of some doors.. To be followed</a:t>
            </a:r>
          </a:p>
          <a:p>
            <a:pPr lvl="1"/>
            <a:endParaRPr lang="en-US" sz="2000" dirty="0" smtClean="0"/>
          </a:p>
          <a:p>
            <a:pPr lvl="2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Foraz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G:\Workspaces\s\st_el\ELEC\DIC-ST\cables refroidis\Installation\Reparation-Intervention\UA47-fuite WCC-RB-TS 03_2011\WCC-RB-UA47-31032011_21-lig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6732240" y="4365104"/>
            <a:ext cx="1930647" cy="1447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be followed</a:t>
            </a:r>
            <a:br>
              <a:rPr lang="en-US" dirty="0" smtClean="0"/>
            </a:br>
            <a:r>
              <a:rPr lang="en-US" sz="3600" dirty="0" smtClean="0"/>
              <a:t>Water leak RB45:UA47</a:t>
            </a:r>
            <a:endParaRPr lang="en-US" sz="3600" dirty="0"/>
          </a:p>
        </p:txBody>
      </p:sp>
      <p:pic>
        <p:nvPicPr>
          <p:cNvPr id="6" name="Picture 3" descr="G:\Workspaces\s\st_el\ELEC\DIC-ST\cables refroidis\Installation\Reparation-Intervention\UA47\Picture 002-lig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972798"/>
            <a:ext cx="3046115" cy="2284294"/>
          </a:xfrm>
          <a:prstGeom prst="rect">
            <a:avLst/>
          </a:prstGeom>
          <a:noFill/>
        </p:spPr>
      </p:pic>
      <p:pic>
        <p:nvPicPr>
          <p:cNvPr id="7" name="Picture 4" descr="G:\Workspaces\s\st_el\ELEC\DIC-ST\cables refroidis\Installation\Reparation-Intervention\UA47\Picture 008-ligt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7940" y="1972798"/>
            <a:ext cx="3046115" cy="2284294"/>
          </a:xfrm>
          <a:prstGeom prst="rect">
            <a:avLst/>
          </a:prstGeom>
          <a:noFill/>
        </p:spPr>
      </p:pic>
      <p:grpSp>
        <p:nvGrpSpPr>
          <p:cNvPr id="19" name="Group 18"/>
          <p:cNvGrpSpPr/>
          <p:nvPr/>
        </p:nvGrpSpPr>
        <p:grpSpPr>
          <a:xfrm>
            <a:off x="323528" y="1844824"/>
            <a:ext cx="2350323" cy="1735970"/>
            <a:chOff x="5877050" y="1540630"/>
            <a:chExt cx="2350323" cy="173597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877050" y="1540630"/>
              <a:ext cx="2350323" cy="1735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Oval 7"/>
            <p:cNvSpPr/>
            <p:nvPr/>
          </p:nvSpPr>
          <p:spPr>
            <a:xfrm>
              <a:off x="6660232" y="2060848"/>
              <a:ext cx="111998" cy="9475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Oval 23"/>
          <p:cNvSpPr/>
          <p:nvPr/>
        </p:nvSpPr>
        <p:spPr>
          <a:xfrm>
            <a:off x="6804248" y="2852936"/>
            <a:ext cx="1224136" cy="115212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699792" y="2492896"/>
            <a:ext cx="936104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012160" y="6309320"/>
            <a:ext cx="2933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Courtesy : C. Goncalves Perez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39552" y="4581128"/>
            <a:ext cx="60486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 pitchFamily="34" charset="0"/>
              <a:buChar char="•"/>
            </a:pPr>
            <a:r>
              <a:rPr lang="fr-FR" dirty="0" err="1" smtClean="0"/>
              <a:t>W.r.t</a:t>
            </a:r>
            <a:r>
              <a:rPr lang="fr-FR" dirty="0" smtClean="0"/>
              <a:t>. water </a:t>
            </a:r>
            <a:r>
              <a:rPr lang="fr-FR" dirty="0" err="1" smtClean="0"/>
              <a:t>signs</a:t>
            </a:r>
            <a:r>
              <a:rPr lang="fr-FR" dirty="0" smtClean="0"/>
              <a:t> on </a:t>
            </a:r>
            <a:r>
              <a:rPr lang="fr-FR" dirty="0" err="1" smtClean="0"/>
              <a:t>floor</a:t>
            </a:r>
            <a:r>
              <a:rPr lang="fr-FR" dirty="0" smtClean="0"/>
              <a:t>, </a:t>
            </a:r>
            <a:r>
              <a:rPr lang="fr-FR" dirty="0" err="1" smtClean="0"/>
              <a:t>leak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new,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fr-FR" dirty="0" smtClean="0"/>
              <a:t>« Nous </a:t>
            </a:r>
            <a:r>
              <a:rPr lang="fr-FR" dirty="0"/>
              <a:t>ne pouvons pas être précis sur l’origine de la fuite. Il  s’agit vraisemblablement d’une fuite au niveau d’un bouchon situe sur la cosse</a:t>
            </a:r>
            <a:r>
              <a:rPr lang="fr-FR" dirty="0" smtClean="0"/>
              <a:t>. »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fr-FR" dirty="0" smtClean="0"/>
              <a:t>Intervention </a:t>
            </a:r>
            <a:r>
              <a:rPr lang="fr-FR" dirty="0" err="1" smtClean="0"/>
              <a:t>during</a:t>
            </a:r>
            <a:r>
              <a:rPr lang="fr-FR" dirty="0" smtClean="0"/>
              <a:t> </a:t>
            </a:r>
            <a:r>
              <a:rPr lang="fr-FR" dirty="0" err="1" smtClean="0"/>
              <a:t>next</a:t>
            </a:r>
            <a:r>
              <a:rPr lang="fr-FR" dirty="0" smtClean="0"/>
              <a:t> TS : 4 </a:t>
            </a:r>
            <a:r>
              <a:rPr lang="fr-FR" dirty="0" err="1" smtClean="0"/>
              <a:t>days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Foraz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Foraz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307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Friday</vt:lpstr>
      <vt:lpstr>TS#9 – 2011: in addition to regular activities</vt:lpstr>
      <vt:lpstr>To be followed</vt:lpstr>
      <vt:lpstr>To be followed Water leak RB45:UA47</vt:lpstr>
      <vt:lpstr>Slide 5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</dc:title>
  <dc:creator>foraz</dc:creator>
  <cp:lastModifiedBy>foraz</cp:lastModifiedBy>
  <cp:revision>3</cp:revision>
  <dcterms:created xsi:type="dcterms:W3CDTF">2011-03-31T18:21:14Z</dcterms:created>
  <dcterms:modified xsi:type="dcterms:W3CDTF">2011-03-31T20:07:00Z</dcterms:modified>
</cp:coreProperties>
</file>