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49" r:id="rId2"/>
    <p:sldId id="1047" r:id="rId3"/>
    <p:sldId id="1048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1" d="100"/>
          <a:sy n="71" d="100"/>
        </p:scale>
        <p:origin x="-1026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11/30/2010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11/30/2010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11/30/2010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11/30/2010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29.11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2 slow aborts observed Monday morning were due to PM data send from the QPS system following SEUs (around IR7, RB.67 &amp; RB.78). The PM system automatically locked the circuits even though the PM were not associated to circuit failure.</a:t>
            </a:r>
          </a:p>
          <a:p>
            <a:pPr lvl="1"/>
            <a:r>
              <a:rPr lang="en-US" dirty="0" smtClean="0"/>
              <a:t>Feature is now disabled and will be improved (check for beam presence, circuit powering failures etc before locking circuits.</a:t>
            </a:r>
          </a:p>
          <a:p>
            <a:r>
              <a:rPr lang="en-US" dirty="0" smtClean="0"/>
              <a:t>Filling difficult due to absence of BCT data from TT60 (exit of SPS for beam 1).</a:t>
            </a:r>
          </a:p>
          <a:p>
            <a:pPr lvl="1"/>
            <a:r>
              <a:rPr lang="en-US" dirty="0" smtClean="0"/>
              <a:t>Beams were eventually ramped despite large </a:t>
            </a:r>
            <a:r>
              <a:rPr lang="en-US" dirty="0" err="1" smtClean="0"/>
              <a:t>emittance</a:t>
            </a:r>
            <a:r>
              <a:rPr lang="en-US" dirty="0" smtClean="0"/>
              <a:t> of B2 V(14 um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Access (SPS) required. </a:t>
            </a:r>
            <a:endParaRPr lang="en-US" dirty="0" smtClean="0"/>
          </a:p>
          <a:p>
            <a:r>
              <a:rPr lang="en-US" dirty="0" smtClean="0"/>
              <a:t>Fill 1530 to stable beams at 14:50, L ~ 10</a:t>
            </a:r>
            <a:r>
              <a:rPr lang="en-US" baseline="30000" dirty="0" smtClean="0"/>
              <a:t>25</a:t>
            </a:r>
            <a:r>
              <a:rPr lang="en-US" dirty="0" smtClean="0"/>
              <a:t> Hz/cm2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06/11/2010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29.11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Dump fill 1530 at 17:00</a:t>
            </a:r>
          </a:p>
          <a:p>
            <a:r>
              <a:rPr lang="en-US" dirty="0" smtClean="0"/>
              <a:t>Refill – ignoring TT60 BCT information – OK.</a:t>
            </a:r>
          </a:p>
          <a:p>
            <a:r>
              <a:rPr lang="en-US" dirty="0" smtClean="0"/>
              <a:t>19:15 Ramp.</a:t>
            </a:r>
          </a:p>
          <a:p>
            <a:r>
              <a:rPr lang="en-US" dirty="0" smtClean="0"/>
              <a:t>20:15 Orbit FB left on (with squeeze reference) while going into collisions – compensated all changes and maintained Xing and separation angles.</a:t>
            </a:r>
          </a:p>
          <a:p>
            <a:pPr lvl="1"/>
            <a:r>
              <a:rPr lang="en-US" dirty="0" smtClean="0"/>
              <a:t>Difficult to recuperate (last attempt – less critical – failed) – dump beam. </a:t>
            </a:r>
          </a:p>
          <a:p>
            <a:r>
              <a:rPr lang="en-US" dirty="0" smtClean="0"/>
              <a:t>21:30 Filling again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00:00 Stable beams fill 1532, </a:t>
            </a:r>
            <a:r>
              <a:rPr lang="en-US" dirty="0" smtClean="0"/>
              <a:t>L ~ </a:t>
            </a:r>
            <a:r>
              <a:rPr lang="en-US" dirty="0" smtClean="0"/>
              <a:t>2.5x10</a:t>
            </a:r>
            <a:r>
              <a:rPr lang="en-US" baseline="30000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Hz/cm2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06/11/2010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VDM scans &amp; stable beams.</a:t>
            </a:r>
          </a:p>
          <a:p>
            <a:r>
              <a:rPr lang="en-US" dirty="0" smtClean="0"/>
              <a:t>Wednesday:</a:t>
            </a:r>
          </a:p>
          <a:p>
            <a:pPr lvl="1"/>
            <a:r>
              <a:rPr lang="en-US" dirty="0" smtClean="0"/>
              <a:t>Orbit FB tests at injection, 1-2 hours.</a:t>
            </a:r>
          </a:p>
          <a:p>
            <a:pPr lvl="1"/>
            <a:r>
              <a:rPr lang="en-US" dirty="0" smtClean="0"/>
              <a:t>8 </a:t>
            </a:r>
            <a:r>
              <a:rPr lang="en-US" smtClean="0"/>
              <a:t>bunch injection…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06/11/2010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41900</TotalTime>
  <Words>227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Monday 29.11</vt:lpstr>
      <vt:lpstr>Monday 29.11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2219</cp:revision>
  <dcterms:created xsi:type="dcterms:W3CDTF">2010-07-26T05:43:59Z</dcterms:created>
  <dcterms:modified xsi:type="dcterms:W3CDTF">2010-11-30T06:09:24Z</dcterms:modified>
</cp:coreProperties>
</file>