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81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904C-C25E-4E1F-A5D1-384E01489CF5}" type="datetimeFigureOut">
              <a:rPr lang="en-GB" smtClean="0"/>
              <a:t>22/11/2010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F11B6-342C-4493-8B57-1A4BAE27C3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6B0D-2722-41F4-A44B-5EC7C2F85B41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D1F8-5F7A-4E65-AFFA-BF0ADC4C4593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02E6-370F-4C79-B2C0-0041177EB42B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934A-43E1-427D-A5D3-6C329190C6EE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D259-7A3E-4988-8CF7-D2F8EE96008E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CF4D-E19D-4AF3-8502-60EDF04E6C36}" type="datetime1">
              <a:rPr lang="en-GB" smtClean="0"/>
              <a:t>22/11/2010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C02-2189-4E2C-B833-6745235BC03E}" type="datetime1">
              <a:rPr lang="en-GB" smtClean="0"/>
              <a:t>22/11/2010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A9B0-F9DC-4B94-A1BD-871B3C0A8CD7}" type="datetime1">
              <a:rPr lang="en-GB" smtClean="0"/>
              <a:t>22/11/2010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AD16-5F4D-40E6-BE3C-45B9F1D7D678}" type="datetime1">
              <a:rPr lang="en-GB" smtClean="0"/>
              <a:t>22/11/2010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DC65-7ADE-4CBB-8590-591D2B05B569}" type="datetime1">
              <a:rPr lang="en-GB" smtClean="0"/>
              <a:t>22/11/2010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6E5A-434B-4335-9CA2-ED2BBBB13994}" type="datetime1">
              <a:rPr lang="en-GB" smtClean="0"/>
              <a:t>22/11/2010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DB1F-AFD8-48F1-9359-33D67129DCB1}" type="datetime1">
              <a:rPr lang="en-GB" smtClean="0"/>
              <a:t>22/11/2010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LHC beam commissioning 19 nov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5F93-F8C8-46E6-B609-FD0781B3C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192883"/>
            <a:ext cx="9144000" cy="15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 anchor="ctr"/>
          <a:lstStyle/>
          <a:p>
            <a:pPr algn="ctr" defTabSz="975990"/>
            <a:endParaRPr lang="en-US" sz="3700" dirty="0" smtClean="0">
              <a:solidFill>
                <a:srgbClr val="FF0066"/>
              </a:solidFill>
            </a:endParaRP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Preliminary </a:t>
            </a: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Results of MD wk46</a:t>
            </a:r>
            <a:endParaRPr lang="fr-FR" sz="3900" dirty="0">
              <a:solidFill>
                <a:srgbClr val="FF0066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830224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/>
          <a:lstStyle/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>
                <a:solidFill>
                  <a:schemeClr val="accent2"/>
                </a:solidFill>
              </a:rPr>
              <a:t> </a:t>
            </a:r>
            <a:r>
              <a:rPr lang="en-US" sz="2900" dirty="0">
                <a:solidFill>
                  <a:srgbClr val="3366FF"/>
                </a:solidFill>
              </a:rPr>
              <a:t>V. </a:t>
            </a:r>
            <a:r>
              <a:rPr lang="en-US" sz="2900" dirty="0" smtClean="0">
                <a:solidFill>
                  <a:srgbClr val="3366FF"/>
                </a:solidFill>
              </a:rPr>
              <a:t>Baglin, G. Bregliozzi, P. Chiggiato, </a:t>
            </a:r>
          </a:p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 smtClean="0">
                <a:solidFill>
                  <a:srgbClr val="3366FF"/>
                </a:solidFill>
              </a:rPr>
              <a:t>J-M. Jimenez, G. Lanza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772299"/>
            <a:ext cx="9144000" cy="36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365" tIns="45392" rIns="89365" bIns="45392">
            <a:spAutoFit/>
          </a:bodyPr>
          <a:lstStyle/>
          <a:p>
            <a:pPr algn="ctr" defTabSz="975990"/>
            <a:r>
              <a:rPr lang="en-US" dirty="0">
                <a:solidFill>
                  <a:srgbClr val="00CC99"/>
                </a:solidFill>
              </a:rPr>
              <a:t>CERN </a:t>
            </a:r>
            <a:r>
              <a:rPr lang="en-US" dirty="0" smtClean="0">
                <a:solidFill>
                  <a:srgbClr val="00CC99"/>
                </a:solidFill>
              </a:rPr>
              <a:t>TE-VSC</a:t>
            </a:r>
            <a:r>
              <a:rPr lang="en-US" dirty="0">
                <a:solidFill>
                  <a:srgbClr val="00CC99"/>
                </a:solidFill>
              </a:rPr>
              <a:t>, Geneva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3236118"/>
            <a:ext cx="9144000" cy="63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725" tIns="42020" rIns="82725" bIns="42020">
            <a:spAutoFit/>
          </a:bodyPr>
          <a:lstStyle/>
          <a:p>
            <a:pPr algn="ctr" defTabSz="903642">
              <a:buClr>
                <a:schemeClr val="accent1"/>
              </a:buClr>
            </a:pPr>
            <a:r>
              <a:rPr lang="fr-FR" dirty="0" smtClean="0"/>
              <a:t>On </a:t>
            </a:r>
            <a:r>
              <a:rPr lang="fr-FR" dirty="0" err="1" smtClean="0"/>
              <a:t>behalf</a:t>
            </a:r>
            <a:r>
              <a:rPr lang="fr-FR" dirty="0" smtClean="0"/>
              <a:t> of TE-VSC</a:t>
            </a:r>
          </a:p>
          <a:p>
            <a:pPr algn="ctr" defTabSz="903642">
              <a:buClr>
                <a:schemeClr val="accent1"/>
              </a:buClr>
            </a:pPr>
            <a:endParaRPr lang="fr-FR" dirty="0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0" y="3140968"/>
            <a:ext cx="9144000" cy="0"/>
          </a:xfrm>
          <a:prstGeom prst="line">
            <a:avLst/>
          </a:prstGeom>
          <a:noFill/>
          <a:ln w="34925">
            <a:solidFill>
              <a:srgbClr val="FF0066"/>
            </a:solidFill>
            <a:round/>
            <a:headEnd/>
            <a:tailEnd/>
          </a:ln>
          <a:effectLst/>
        </p:spPr>
        <p:txBody>
          <a:bodyPr lIns="81711" tIns="40855" rIns="81711" bIns="40855"/>
          <a:lstStyle/>
          <a:p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71438" y="524650"/>
            <a:ext cx="1643042" cy="2189970"/>
            <a:chOff x="0" y="357166"/>
            <a:chExt cx="1643042" cy="2189970"/>
          </a:xfrm>
        </p:grpSpPr>
        <p:pic>
          <p:nvPicPr>
            <p:cNvPr id="12" name="Picture 11" descr="icon-bul-pho-2007-046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20" y="357166"/>
              <a:ext cx="1065396" cy="1078714"/>
            </a:xfrm>
            <a:prstGeom prst="rect">
              <a:avLst/>
            </a:prstGeom>
          </p:spPr>
        </p:pic>
        <p:pic>
          <p:nvPicPr>
            <p:cNvPr id="13" name="Picture 12" descr="VSC log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428736"/>
              <a:ext cx="1643042" cy="1118400"/>
            </a:xfrm>
            <a:prstGeom prst="rect">
              <a:avLst/>
            </a:prstGeom>
          </p:spPr>
        </p:pic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71414"/>
            <a:ext cx="8415366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fr-FR" sz="2600" dirty="0" smtClean="0">
                <a:solidFill>
                  <a:srgbClr val="3366FF"/>
                </a:solidFill>
              </a:rPr>
              <a:t>Last 24h</a:t>
            </a:r>
            <a:endParaRPr lang="fr-FR" sz="2600" dirty="0" smtClean="0"/>
          </a:p>
          <a:p>
            <a:pPr algn="ctr">
              <a:buClr>
                <a:schemeClr val="accent1"/>
              </a:buClr>
            </a:pPr>
            <a:endParaRPr lang="fr-F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528" y="476672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B1+ B2 at 680 b with 9e10 p/bunch with 1.85 micros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152 + 152 with 11e10 p/bunch  =&gt; more vacuum activity 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248 + 200 and 680+152 with 13e10 p/bunch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632B1 and  824 B1 with 11e10 p/bunch and reduced train spacing to 1.005 micros</a:t>
            </a:r>
          </a:p>
          <a:p>
            <a:pPr>
              <a:buClr>
                <a:srgbClr val="00FF99"/>
              </a:buClr>
              <a:buFont typeface="Arial" pitchFamily="34" charset="0"/>
              <a:buChar char="•"/>
            </a:pPr>
            <a:r>
              <a:rPr lang="en-GB" dirty="0" smtClean="0"/>
              <a:t> 680 B1 with 13e10 p/bunch and reduced train spacing to 1.005 micros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97674"/>
            <a:ext cx="8784976" cy="448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5F93-F8C8-46E6-B609-FD0781B3CB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19 nov 2010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vbaglin</dc:creator>
  <cp:lastModifiedBy>vbaglin</cp:lastModifiedBy>
  <cp:revision>48</cp:revision>
  <dcterms:created xsi:type="dcterms:W3CDTF">2010-11-18T17:29:19Z</dcterms:created>
  <dcterms:modified xsi:type="dcterms:W3CDTF">2010-11-22T08:15:19Z</dcterms:modified>
</cp:coreProperties>
</file>