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6" r:id="rId4"/>
    <p:sldId id="287" r:id="rId5"/>
    <p:sldId id="288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1" d="100"/>
          <a:sy n="81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8/31/2010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14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August,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2010</a:t>
            </a:r>
            <a:br>
              <a:rPr lang="en-US" sz="2400" dirty="0" smtClean="0"/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DAY2: 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TUESDAY 31</a:t>
            </a:r>
            <a:r>
              <a:rPr lang="en-US" sz="2400" baseline="30000" dirty="0" smtClean="0">
                <a:solidFill>
                  <a:srgbClr val="0070C0"/>
                </a:solidFill>
                <a:effectLst/>
              </a:rPr>
              <a:t>st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 </a:t>
            </a:r>
            <a:endParaRPr lang="en-US" sz="240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Stop the beam at 5:30 was too late</a:t>
            </a:r>
          </a:p>
          <a:p>
            <a:pPr>
              <a:buFont typeface="Wingdings"/>
              <a:buChar char="à"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Access not before 6:30 instead of 6:00 in point 6</a:t>
            </a:r>
          </a:p>
          <a:p>
            <a:pPr>
              <a:buFont typeface="Wingdings"/>
              <a:buChar char="à"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Start works on ion pumps not before 11:00 instead of 9:00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It would be better for the next technical stops to foresee to stop the beam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at the latest 1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hour before the first access, 30mn is not enough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(already remarked by LHC-EIC)</a:t>
            </a:r>
          </a:p>
          <a:p>
            <a:pPr>
              <a:buNone/>
            </a:pPr>
            <a:endParaRPr lang="en-US" sz="1800" dirty="0"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RP survey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areas are classified as </a:t>
            </a:r>
            <a:r>
              <a:rPr lang="en-US" sz="16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Supervised Radiation Area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the Technical Stop, </a:t>
            </a:r>
            <a:r>
              <a:rPr lang="en-US" sz="1600" dirty="0" smtClean="0">
                <a:solidFill>
                  <a:srgbClr val="C00000"/>
                </a:solidFill>
              </a:rPr>
              <a:t>except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TI2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survey performed in most part, except specific work sites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TI8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survey performed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LSS3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Controlled Radiation Area, no RP Veto but local posting on</a:t>
            </a:r>
          </a:p>
          <a:p>
            <a:pPr>
              <a:buNone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most radioactive elements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LSS7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Controlled Radiation Area, access remains closed by RP Veto</a:t>
            </a:r>
          </a:p>
          <a:p>
            <a:pPr>
              <a:buNone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in UJ76, please contact RP if access is needed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1600" dirty="0" smtClean="0">
                <a:solidFill>
                  <a:srgbClr val="C00000"/>
                </a:solidFill>
              </a:rPr>
              <a:t>UD62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600" dirty="0" smtClean="0">
                <a:solidFill>
                  <a:srgbClr val="C00000"/>
                </a:solidFill>
              </a:rPr>
              <a:t>UD82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access galleries: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Simple Controlled Radiation Area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Electrical locking-out/Unlocking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57200"/>
            <a:ext cx="3609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2057400"/>
            <a:ext cx="883920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Change of the ion pumps in Point 6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TE-VSC forecast: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change 4 ion pumps day1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Follow-up: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they have changed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the 4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ion pumps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and made a first leak detection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Day2:</a:t>
            </a:r>
          </a:p>
          <a:p>
            <a:pPr>
              <a:buFont typeface="Wingdings"/>
              <a:buChar char="à"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Pumping</a:t>
            </a:r>
          </a:p>
          <a:p>
            <a:pPr>
              <a:buFont typeface="Wingdings"/>
              <a:buChar char="à"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Final leak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detection</a:t>
            </a:r>
          </a:p>
          <a:p>
            <a:pPr lvl="0">
              <a:buNone/>
            </a:pPr>
            <a:endParaRPr lang="en-US" sz="1800" dirty="0" smtClean="0">
              <a:solidFill>
                <a:srgbClr val="1F497D"/>
              </a:solidFill>
            </a:endParaRPr>
          </a:p>
          <a:p>
            <a:pPr lvl="0">
              <a:buNone/>
            </a:pPr>
            <a:endParaRPr lang="en-US" sz="1800" dirty="0" smtClean="0">
              <a:solidFill>
                <a:srgbClr val="1F497D"/>
              </a:solidFill>
            </a:endParaRPr>
          </a:p>
          <a:p>
            <a:pPr lvl="0">
              <a:buNone/>
            </a:pPr>
            <a:r>
              <a:rPr lang="en-US" sz="1800" dirty="0" smtClean="0">
                <a:solidFill>
                  <a:srgbClr val="1F497D"/>
                </a:solidFill>
              </a:rPr>
              <a:t>Other intervention</a:t>
            </a:r>
          </a:p>
          <a:p>
            <a:pPr lvl="0">
              <a:buNone/>
            </a:pP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itchFamily="2" charset="2"/>
              </a:rPr>
              <a:t>Good advancement…</a:t>
            </a:r>
          </a:p>
          <a:p>
            <a:pPr lvl="0">
              <a:buNone/>
            </a:pPr>
            <a:r>
              <a:rPr lang="en-US" sz="1600" b="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itchFamily="2" charset="2"/>
              </a:rPr>
              <a:t>No critical activities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Access constraint</a:t>
            </a: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Lift maintenance</a:t>
            </a:r>
          </a:p>
          <a:p>
            <a:pPr>
              <a:buFont typeface="Wingdings"/>
              <a:buChar char="à"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PM56, PM65	 6:00-8:00 </a:t>
            </a:r>
          </a:p>
          <a:p>
            <a:pPr>
              <a:buFont typeface="Wingdings"/>
              <a:buChar char="à"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PZ45, PZ65	 8:00-10:00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PAD maintenance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UX451: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access in RF zone can be done through UJ43 and UJ47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Patrols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Point 4, Point 5	17:00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(or earlier if possible)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Thanks to volunteers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(~21; TE/VSC, BE/BI, TE/MSC, EN/MEF)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pt-BR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31/08/2010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240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Technical Stop #6 30th – 31st August, 1st – 2nd September 2010 DAY2: TUESDAY 31st </vt:lpstr>
      <vt:lpstr>Day 1</vt:lpstr>
      <vt:lpstr>Day 1</vt:lpstr>
      <vt:lpstr>Day 1</vt:lpstr>
      <vt:lpstr>Day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/>
  <cp:lastModifiedBy>jcoupard</cp:lastModifiedBy>
  <cp:revision>342</cp:revision>
  <dcterms:created xsi:type="dcterms:W3CDTF">2006-08-16T00:00:00Z</dcterms:created>
  <dcterms:modified xsi:type="dcterms:W3CDTF">2010-08-31T05:59:08Z</dcterms:modified>
</cp:coreProperties>
</file>