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sldIdLst>
    <p:sldId id="650" r:id="rId2"/>
    <p:sldId id="615" r:id="rId3"/>
    <p:sldId id="649" r:id="rId4"/>
    <p:sldId id="631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960663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02/09/2010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Access conditions for test of the RB.A23 at 17:30. Splice mapping.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Complete machine closed by </a:t>
            </a:r>
            <a:r>
              <a:rPr lang="en-GB" sz="2200" smtClean="0">
                <a:sym typeface="Wingdings" pitchFamily="2" charset="2"/>
              </a:rPr>
              <a:t>~</a:t>
            </a:r>
            <a:r>
              <a:rPr lang="en-GB" sz="2200" smtClean="0">
                <a:sym typeface="Wingdings" pitchFamily="2" charset="2"/>
              </a:rPr>
              <a:t>18:00.Problems </a:t>
            </a:r>
            <a:r>
              <a:rPr lang="en-GB" sz="2200" dirty="0" smtClean="0">
                <a:sym typeface="Wingdings" pitchFamily="2" charset="2"/>
              </a:rPr>
              <a:t>in getting TI2 ready for injection (some PC still blocked-out) + ALICE inj. permit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19:30 – 20:00 verification of the beam trajectory in TI2 and TI8 in order to check for any potential effect of magnet replacement in SPS with pilot beam. Only minor (H) corrections applied (</a:t>
            </a:r>
            <a:r>
              <a:rPr lang="en-GB" sz="2200" dirty="0" err="1" smtClean="0">
                <a:sym typeface="Wingdings" pitchFamily="2" charset="2"/>
              </a:rPr>
              <a:t>Jörg</a:t>
            </a:r>
            <a:r>
              <a:rPr lang="en-GB" sz="2200" dirty="0" smtClean="0">
                <a:sym typeface="Wingdings" pitchFamily="2" charset="2"/>
              </a:rPr>
              <a:t>): not yet copied to the other cycles. To be verified once we move to trains.</a:t>
            </a: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Accesses in points 5 – 6 and 8 to solve problems with QPS and completion of re-commissioning of circuits affected by interventions during the technical stop</a:t>
            </a: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02/09/2010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01:30: all circuits tests completed. OK from MP3 to power RB.A23. Machine closed and ready for pre-cycle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04:00 Machine ready for injection for B2 at ~04:00. Issue with interlock coming from TI2 collimators for injection of B1</a:t>
            </a: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Corrections for B2 orbit</a:t>
            </a: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06:30 Access in point 2 for interlock issue. Problem with a cable connection.</a:t>
            </a: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ym typeface="Wingdings" pitchFamily="2" charset="2"/>
              </a:rPr>
              <a:t>07:30 End of access start pre-cycle</a:t>
            </a: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88" y="1010600"/>
          <a:ext cx="8634412" cy="4879181"/>
        </p:xfrm>
        <a:graphic>
          <a:graphicData uri="http://schemas.openxmlformats.org/drawingml/2006/table">
            <a:tbl>
              <a:tblPr/>
              <a:tblGrid>
                <a:gridCol w="360080"/>
                <a:gridCol w="420094"/>
                <a:gridCol w="520115"/>
                <a:gridCol w="472604"/>
                <a:gridCol w="6861519"/>
              </a:tblGrid>
              <a:tr h="34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Ramp/squeeze/collision  test with single bunch/beam 1e10 at 2 A/s for qualification of the status of the machine + dump qualification\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Transverse feedback setting up: noise reduction (450 GeV - single nominal bunch)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A/N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latin typeface="Arial"/>
                        </a:rPr>
                        <a:t>ramp at 10 A/s with single bunch/beam 1e10 + squeeze: measure - correct - re-measure beta beating @3.5 m- K-modulation + dump qualification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9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latin typeface="Arial"/>
                        </a:rPr>
                        <a:t>Injection / injection protection: bunch trains up to </a:t>
                      </a:r>
                      <a:r>
                        <a:rPr lang="en-GB" sz="1100" b="1" i="0" u="none" strike="noStrike" dirty="0" smtClean="0">
                          <a:latin typeface="Arial"/>
                        </a:rPr>
                        <a:t>12 </a:t>
                      </a:r>
                      <a:r>
                        <a:rPr lang="en-GB" sz="1100" b="1" i="0" u="none" strike="noStrike" dirty="0">
                          <a:latin typeface="Arial"/>
                        </a:rPr>
                        <a:t>bunches (150 ns spacing) - crossing angles ON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9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latin typeface="Arial"/>
                        </a:rPr>
                        <a:t>Injection / injection protection: bunch trains up to </a:t>
                      </a:r>
                      <a:r>
                        <a:rPr lang="en-GB" sz="1100" b="1" i="0" u="none" strike="noStrike" dirty="0" smtClean="0">
                          <a:latin typeface="Arial"/>
                        </a:rPr>
                        <a:t>12 </a:t>
                      </a:r>
                      <a:r>
                        <a:rPr lang="en-GB" sz="1100" b="1" i="0" u="none" strike="noStrike" dirty="0">
                          <a:latin typeface="Arial"/>
                        </a:rPr>
                        <a:t>bunches (150 ns spacing) - crossing angles ON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4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Check whether 100 murad half-angle OK with 12 nominal bunches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329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latin typeface="Arial"/>
                        </a:rPr>
                        <a:t>ramp at 10 A/s with single bunch/beam 1e10 + squeeze: measure beta beating@3.5 m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Transverse feedback setting up: noise reduction (450 GeV - single nominal bunch) - crossing angle ON 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71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latin typeface="Arial"/>
                        </a:rPr>
                        <a:t>Injection / injection protection: bunch trains up to 4x12 bunches (150 ns spacing) - crossing angles ON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64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latin typeface="Arial"/>
                        </a:rPr>
                        <a:t>ramp at 10 A/s with single bunch/beam 1e10 + squeeze and crossing angles </a:t>
                      </a:r>
                      <a:r>
                        <a:rPr lang="en-GB" sz="1100" b="1" i="0" u="none" strike="noStrike" dirty="0" smtClean="0">
                          <a:latin typeface="Arial"/>
                        </a:rPr>
                        <a:t>ON</a:t>
                      </a:r>
                      <a:endParaRPr lang="en-GB" sz="1100" b="1" i="0" u="none" strike="noStrike" dirty="0">
                        <a:latin typeface="Arial"/>
                      </a:endParaRP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Injection / injection protection: bunch trains up to 4x12 bunches (150 ns spacing) - crossing angles ON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3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latin typeface="Arial"/>
                        </a:rPr>
                        <a:t>Collimation set-up at 450 GeV/c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7268" marR="7268" marT="72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latin typeface="Arial"/>
                        </a:rPr>
                        <a:t>Transverse feedback setting up: noise reduction (450 </a:t>
                      </a:r>
                      <a:r>
                        <a:rPr lang="en-GB" sz="1100" b="1" i="0" u="none" strike="noStrike" dirty="0" err="1">
                          <a:latin typeface="Arial"/>
                        </a:rPr>
                        <a:t>GeV</a:t>
                      </a:r>
                      <a:r>
                        <a:rPr lang="en-GB" sz="1100" b="1" i="0" u="none" strike="noStrike" dirty="0">
                          <a:latin typeface="Arial"/>
                        </a:rPr>
                        <a:t> - single nominal bunch) - crossing angle ON </a:t>
                      </a:r>
                    </a:p>
                  </a:txBody>
                  <a:tcPr marL="7268" marR="7268" marT="7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02/09/2010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Polarities for ALICE solenoid/spectrometer: + +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Polarity for </a:t>
            </a:r>
            <a:r>
              <a:rPr lang="en-GB" sz="2400" dirty="0" err="1" smtClean="0">
                <a:sym typeface="Wingdings" pitchFamily="2" charset="2"/>
              </a:rPr>
              <a:t>LHCb</a:t>
            </a:r>
            <a:r>
              <a:rPr lang="en-GB" sz="2400" dirty="0" smtClean="0">
                <a:sym typeface="Wingdings" pitchFamily="2" charset="2"/>
              </a:rPr>
              <a:t> spectrometer: -</a:t>
            </a: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External crossing angles: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IR1: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inj./ramp/squeeze/collision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IR2: ±170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±110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squeeze+collision</a:t>
            </a: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IR5: +100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inj./ramp/squeeze/collision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IR8: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inj./ramp/squeeze/collision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To be finalized crossing angle for injection/ramp: 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for all IPs?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16254</TotalTime>
  <Words>540</Words>
  <Application>Microsoft Office PowerPoint</Application>
  <PresentationFormat>On-screen Show (4:3)</PresentationFormat>
  <Paragraphs>106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LHCpresentations</vt:lpstr>
      <vt:lpstr>02/09/2010</vt:lpstr>
      <vt:lpstr>02/09/2010</vt:lpstr>
      <vt:lpstr>Plan</vt:lpstr>
      <vt:lpstr>02/09/2010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1654</cp:revision>
  <dcterms:created xsi:type="dcterms:W3CDTF">2010-04-25T23:23:07Z</dcterms:created>
  <dcterms:modified xsi:type="dcterms:W3CDTF">2010-09-03T06:28:20Z</dcterms:modified>
</cp:coreProperties>
</file>