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2" showSpecialPlsOnTitleSld="0" saveSubsetFonts="1">
  <p:sldMasterIdLst>
    <p:sldMasterId id="2147483669" r:id="rId1"/>
  </p:sldMasterIdLst>
  <p:notesMasterIdLst>
    <p:notesMasterId r:id="rId11"/>
  </p:notesMasterIdLst>
  <p:handoutMasterIdLst>
    <p:handoutMasterId r:id="rId12"/>
  </p:handoutMasterIdLst>
  <p:sldIdLst>
    <p:sldId id="746" r:id="rId2"/>
    <p:sldId id="747" r:id="rId3"/>
    <p:sldId id="745" r:id="rId4"/>
    <p:sldId id="748" r:id="rId5"/>
    <p:sldId id="749" r:id="rId6"/>
    <p:sldId id="750" r:id="rId7"/>
    <p:sldId id="751" r:id="rId8"/>
    <p:sldId id="752" r:id="rId9"/>
    <p:sldId id="753" r:id="rId10"/>
  </p:sldIdLst>
  <p:sldSz cx="9144000" cy="6858000" type="screen4x3"/>
  <p:notesSz cx="6718300" cy="9855200"/>
  <p:defaultTextStyle>
    <a:defPPr>
      <a:defRPr lang="en-US"/>
    </a:defPPr>
    <a:lvl1pPr algn="ctr" rtl="0" eaLnBrk="0" fontAlgn="base" hangingPunct="0">
      <a:spcBef>
        <a:spcPct val="50000"/>
      </a:spcBef>
      <a:spcAft>
        <a:spcPct val="0"/>
      </a:spcAft>
      <a:defRPr sz="2000" kern="1200">
        <a:solidFill>
          <a:schemeClr val="bg2"/>
        </a:solidFill>
        <a:latin typeface="Arial" charset="0"/>
        <a:ea typeface="+mn-ea"/>
        <a:cs typeface="+mn-cs"/>
      </a:defRPr>
    </a:lvl1pPr>
    <a:lvl2pPr marL="457200" algn="ctr" rtl="0" eaLnBrk="0" fontAlgn="base" hangingPunct="0">
      <a:spcBef>
        <a:spcPct val="50000"/>
      </a:spcBef>
      <a:spcAft>
        <a:spcPct val="0"/>
      </a:spcAft>
      <a:defRPr sz="2000" kern="1200">
        <a:solidFill>
          <a:schemeClr val="bg2"/>
        </a:solidFill>
        <a:latin typeface="Arial" charset="0"/>
        <a:ea typeface="+mn-ea"/>
        <a:cs typeface="+mn-cs"/>
      </a:defRPr>
    </a:lvl2pPr>
    <a:lvl3pPr marL="914400" algn="ctr" rtl="0" eaLnBrk="0" fontAlgn="base" hangingPunct="0">
      <a:spcBef>
        <a:spcPct val="50000"/>
      </a:spcBef>
      <a:spcAft>
        <a:spcPct val="0"/>
      </a:spcAft>
      <a:defRPr sz="2000" kern="1200">
        <a:solidFill>
          <a:schemeClr val="bg2"/>
        </a:solidFill>
        <a:latin typeface="Arial" charset="0"/>
        <a:ea typeface="+mn-ea"/>
        <a:cs typeface="+mn-cs"/>
      </a:defRPr>
    </a:lvl3pPr>
    <a:lvl4pPr marL="1371600" algn="ctr" rtl="0" eaLnBrk="0" fontAlgn="base" hangingPunct="0">
      <a:spcBef>
        <a:spcPct val="50000"/>
      </a:spcBef>
      <a:spcAft>
        <a:spcPct val="0"/>
      </a:spcAft>
      <a:defRPr sz="2000" kern="1200">
        <a:solidFill>
          <a:schemeClr val="bg2"/>
        </a:solidFill>
        <a:latin typeface="Arial" charset="0"/>
        <a:ea typeface="+mn-ea"/>
        <a:cs typeface="+mn-cs"/>
      </a:defRPr>
    </a:lvl4pPr>
    <a:lvl5pPr marL="1828800" algn="ctr" rtl="0" eaLnBrk="0" fontAlgn="base" hangingPunct="0">
      <a:spcBef>
        <a:spcPct val="50000"/>
      </a:spcBef>
      <a:spcAft>
        <a:spcPct val="0"/>
      </a:spcAft>
      <a:defRPr sz="2000" kern="1200">
        <a:solidFill>
          <a:schemeClr val="bg2"/>
        </a:solidFill>
        <a:latin typeface="Arial" charset="0"/>
        <a:ea typeface="+mn-ea"/>
        <a:cs typeface="+mn-cs"/>
      </a:defRPr>
    </a:lvl5pPr>
    <a:lvl6pPr marL="2286000" algn="l" defTabSz="914400" rtl="0" eaLnBrk="1" latinLnBrk="0" hangingPunct="1">
      <a:defRPr sz="2000" kern="1200">
        <a:solidFill>
          <a:schemeClr val="bg2"/>
        </a:solidFill>
        <a:latin typeface="Arial" charset="0"/>
        <a:ea typeface="+mn-ea"/>
        <a:cs typeface="+mn-cs"/>
      </a:defRPr>
    </a:lvl6pPr>
    <a:lvl7pPr marL="2743200" algn="l" defTabSz="914400" rtl="0" eaLnBrk="1" latinLnBrk="0" hangingPunct="1">
      <a:defRPr sz="2000" kern="1200">
        <a:solidFill>
          <a:schemeClr val="bg2"/>
        </a:solidFill>
        <a:latin typeface="Arial" charset="0"/>
        <a:ea typeface="+mn-ea"/>
        <a:cs typeface="+mn-cs"/>
      </a:defRPr>
    </a:lvl7pPr>
    <a:lvl8pPr marL="3200400" algn="l" defTabSz="914400" rtl="0" eaLnBrk="1" latinLnBrk="0" hangingPunct="1">
      <a:defRPr sz="2000" kern="1200">
        <a:solidFill>
          <a:schemeClr val="bg2"/>
        </a:solidFill>
        <a:latin typeface="Arial" charset="0"/>
        <a:ea typeface="+mn-ea"/>
        <a:cs typeface="+mn-cs"/>
      </a:defRPr>
    </a:lvl8pPr>
    <a:lvl9pPr marL="3657600" algn="l" defTabSz="914400" rtl="0" eaLnBrk="1" latinLnBrk="0" hangingPunct="1">
      <a:defRPr sz="2000" kern="1200">
        <a:solidFill>
          <a:schemeClr val="bg2"/>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99FFCC"/>
    <a:srgbClr val="008000"/>
    <a:srgbClr val="9FCAFF"/>
    <a:srgbClr val="DDDDDD"/>
    <a:srgbClr val="3399FF"/>
    <a:srgbClr val="FFCCCC"/>
    <a:srgbClr val="0000FF"/>
    <a:srgbClr val="FF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097" autoAdjust="0"/>
    <p:restoredTop sz="95238" autoAdjust="0"/>
  </p:normalViewPr>
  <p:slideViewPr>
    <p:cSldViewPr>
      <p:cViewPr varScale="1">
        <p:scale>
          <a:sx n="96" d="100"/>
          <a:sy n="96" d="100"/>
        </p:scale>
        <p:origin x="-102" y="-138"/>
      </p:cViewPr>
      <p:guideLst>
        <p:guide orient="horz" pos="2160"/>
        <p:guide pos="510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83" d="100"/>
          <a:sy n="83" d="100"/>
        </p:scale>
        <p:origin x="-3272" y="-120"/>
      </p:cViewPr>
      <p:guideLst>
        <p:guide orient="horz" pos="3104"/>
        <p:guide pos="2116"/>
      </p:guideLst>
    </p:cSldViewPr>
  </p:notesViewPr>
  <p:gridSpacing cx="73737788" cy="7373778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1475" cy="4921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05238" y="0"/>
            <a:ext cx="2911475" cy="492125"/>
          </a:xfrm>
          <a:prstGeom prst="rect">
            <a:avLst/>
          </a:prstGeom>
        </p:spPr>
        <p:txBody>
          <a:bodyPr vert="horz" lIns="91440" tIns="45720" rIns="91440" bIns="45720" rtlCol="0"/>
          <a:lstStyle>
            <a:lvl1pPr algn="r">
              <a:defRPr sz="1200"/>
            </a:lvl1pPr>
          </a:lstStyle>
          <a:p>
            <a:fld id="{59C0DC6C-BFF8-144A-B30B-BD4EDED5E972}" type="datetimeFigureOut">
              <a:rPr lang="en-US" smtClean="0"/>
              <a:pPr/>
              <a:t>7/3/2010</a:t>
            </a:fld>
            <a:endParaRPr lang="en-US"/>
          </a:p>
        </p:txBody>
      </p:sp>
      <p:sp>
        <p:nvSpPr>
          <p:cNvPr id="4" name="Footer Placeholder 3"/>
          <p:cNvSpPr>
            <a:spLocks noGrp="1"/>
          </p:cNvSpPr>
          <p:nvPr>
            <p:ph type="ftr" sz="quarter" idx="2"/>
          </p:nvPr>
        </p:nvSpPr>
        <p:spPr>
          <a:xfrm>
            <a:off x="0" y="9361488"/>
            <a:ext cx="2911475" cy="4921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05238" y="9361488"/>
            <a:ext cx="2911475" cy="492125"/>
          </a:xfrm>
          <a:prstGeom prst="rect">
            <a:avLst/>
          </a:prstGeom>
        </p:spPr>
        <p:txBody>
          <a:bodyPr vert="horz" lIns="91440" tIns="45720" rIns="91440" bIns="45720" rtlCol="0" anchor="b"/>
          <a:lstStyle>
            <a:lvl1pPr algn="r">
              <a:defRPr sz="1200"/>
            </a:lvl1pPr>
          </a:lstStyle>
          <a:p>
            <a:fld id="{A02C2787-C011-484C-9C9F-47366145B8D0}"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2911475" cy="492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spcBef>
                <a:spcPct val="0"/>
              </a:spcBef>
              <a:defRPr sz="1200" dirty="0">
                <a:solidFill>
                  <a:schemeClr val="tx1"/>
                </a:solidFill>
              </a:defRPr>
            </a:lvl1pPr>
          </a:lstStyle>
          <a:p>
            <a:pPr>
              <a:defRPr/>
            </a:pPr>
            <a:endParaRPr lang="en-US" dirty="0"/>
          </a:p>
        </p:txBody>
      </p:sp>
      <p:sp>
        <p:nvSpPr>
          <p:cNvPr id="31747" name="Rectangle 3"/>
          <p:cNvSpPr>
            <a:spLocks noGrp="1" noChangeArrowheads="1"/>
          </p:cNvSpPr>
          <p:nvPr>
            <p:ph type="dt" idx="1"/>
          </p:nvPr>
        </p:nvSpPr>
        <p:spPr bwMode="auto">
          <a:xfrm>
            <a:off x="3805238" y="0"/>
            <a:ext cx="2911475" cy="492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spcBef>
                <a:spcPct val="0"/>
              </a:spcBef>
              <a:defRPr sz="1200" dirty="0">
                <a:solidFill>
                  <a:schemeClr val="tx1"/>
                </a:solidFill>
              </a:defRPr>
            </a:lvl1pPr>
          </a:lstStyle>
          <a:p>
            <a:pPr>
              <a:defRPr/>
            </a:pPr>
            <a:endParaRPr lang="en-US" dirty="0"/>
          </a:p>
        </p:txBody>
      </p:sp>
      <p:sp>
        <p:nvSpPr>
          <p:cNvPr id="38916" name="Rectangle 4"/>
          <p:cNvSpPr>
            <a:spLocks noGrp="1" noRot="1" noChangeAspect="1" noChangeArrowheads="1" noTextEdit="1"/>
          </p:cNvSpPr>
          <p:nvPr>
            <p:ph type="sldImg" idx="2"/>
          </p:nvPr>
        </p:nvSpPr>
        <p:spPr bwMode="auto">
          <a:xfrm>
            <a:off x="895350" y="739775"/>
            <a:ext cx="4927600" cy="3695700"/>
          </a:xfrm>
          <a:prstGeom prst="rect">
            <a:avLst/>
          </a:prstGeom>
          <a:noFill/>
          <a:ln w="9525">
            <a:solidFill>
              <a:srgbClr val="000000"/>
            </a:solidFill>
            <a:miter lim="800000"/>
            <a:headEnd/>
            <a:tailEnd/>
          </a:ln>
        </p:spPr>
      </p:sp>
      <p:sp>
        <p:nvSpPr>
          <p:cNvPr id="31749" name="Rectangle 5"/>
          <p:cNvSpPr>
            <a:spLocks noGrp="1" noChangeArrowheads="1"/>
          </p:cNvSpPr>
          <p:nvPr>
            <p:ph type="body" sz="quarter" idx="3"/>
          </p:nvPr>
        </p:nvSpPr>
        <p:spPr bwMode="auto">
          <a:xfrm>
            <a:off x="671513" y="4681538"/>
            <a:ext cx="5375275" cy="44338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1750" name="Rectangle 6"/>
          <p:cNvSpPr>
            <a:spLocks noGrp="1" noChangeArrowheads="1"/>
          </p:cNvSpPr>
          <p:nvPr>
            <p:ph type="ftr" sz="quarter" idx="4"/>
          </p:nvPr>
        </p:nvSpPr>
        <p:spPr bwMode="auto">
          <a:xfrm>
            <a:off x="0" y="9361488"/>
            <a:ext cx="2911475" cy="4921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spcBef>
                <a:spcPct val="0"/>
              </a:spcBef>
              <a:defRPr sz="1200" dirty="0">
                <a:solidFill>
                  <a:schemeClr val="tx1"/>
                </a:solidFill>
              </a:defRPr>
            </a:lvl1pPr>
          </a:lstStyle>
          <a:p>
            <a:pPr>
              <a:defRPr/>
            </a:pPr>
            <a:endParaRPr lang="en-US" dirty="0"/>
          </a:p>
        </p:txBody>
      </p:sp>
      <p:sp>
        <p:nvSpPr>
          <p:cNvPr id="31751" name="Rectangle 7"/>
          <p:cNvSpPr>
            <a:spLocks noGrp="1" noChangeArrowheads="1"/>
          </p:cNvSpPr>
          <p:nvPr>
            <p:ph type="sldNum" sz="quarter" idx="5"/>
          </p:nvPr>
        </p:nvSpPr>
        <p:spPr bwMode="auto">
          <a:xfrm>
            <a:off x="3805238" y="9361488"/>
            <a:ext cx="2911475" cy="4921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spcBef>
                <a:spcPct val="0"/>
              </a:spcBef>
              <a:defRPr sz="1200">
                <a:solidFill>
                  <a:schemeClr val="tx1"/>
                </a:solidFill>
              </a:defRPr>
            </a:lvl1pPr>
          </a:lstStyle>
          <a:p>
            <a:pPr>
              <a:defRPr/>
            </a:pPr>
            <a:fld id="{4CFAA86E-7117-48E8-AB4F-2D91C9F729B4}" type="slidenum">
              <a:rPr lang="en-US"/>
              <a:pPr>
                <a:defRPr/>
              </a:pPr>
              <a:t>‹#›</a:t>
            </a:fld>
            <a:endParaRPr lang="en-US" dirty="0"/>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eaLnBrk="1" hangingPunct="1">
                <a:spcBef>
                  <a:spcPct val="0"/>
                </a:spcBef>
                <a:defRPr/>
              </a:pPr>
              <a:endParaRPr lang="en-US" sz="2400" dirty="0">
                <a:solidFill>
                  <a:schemeClr val="tx1"/>
                </a:solidFill>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algn="l" eaLnBrk="1" hangingPunct="1">
                <a:spcBef>
                  <a:spcPct val="0"/>
                </a:spcBef>
                <a:defRPr/>
              </a:pPr>
              <a:endParaRPr lang="en-US" sz="2400" dirty="0">
                <a:solidFill>
                  <a:schemeClr val="tx1"/>
                </a:solidFill>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algn="l" eaLnBrk="1" hangingPunct="1">
                  <a:spcBef>
                    <a:spcPct val="0"/>
                  </a:spcBef>
                  <a:defRPr/>
                </a:pPr>
                <a:endParaRPr lang="en-US" sz="2400" dirty="0">
                  <a:solidFill>
                    <a:schemeClr val="tx1"/>
                  </a:solidFill>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algn="l" eaLnBrk="1" hangingPunct="1">
                  <a:spcBef>
                    <a:spcPct val="0"/>
                  </a:spcBef>
                  <a:defRPr/>
                </a:pPr>
                <a:endParaRPr lang="en-US" sz="2400" dirty="0">
                  <a:solidFill>
                    <a:schemeClr val="tx1"/>
                  </a:solidFill>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algn="l" eaLnBrk="1" hangingPunct="1">
                  <a:spcBef>
                    <a:spcPct val="0"/>
                  </a:spcBef>
                  <a:defRPr/>
                </a:pPr>
                <a:endParaRPr lang="en-US" sz="2400" dirty="0">
                  <a:solidFill>
                    <a:schemeClr val="tx1"/>
                  </a:solidFill>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algn="l" eaLnBrk="1" hangingPunct="1">
                  <a:spcBef>
                    <a:spcPct val="0"/>
                  </a:spcBef>
                  <a:defRPr/>
                </a:pPr>
                <a:endParaRPr lang="en-US" sz="2400" dirty="0">
                  <a:solidFill>
                    <a:schemeClr val="tx1"/>
                  </a:solidFill>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algn="l" eaLnBrk="1" hangingPunct="1">
                  <a:spcBef>
                    <a:spcPct val="0"/>
                  </a:spcBef>
                  <a:defRPr/>
                </a:pPr>
                <a:endParaRPr lang="en-US" sz="2400" dirty="0">
                  <a:solidFill>
                    <a:schemeClr val="tx1"/>
                  </a:solidFill>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algn="l" eaLnBrk="1" hangingPunct="1">
                  <a:spcBef>
                    <a:spcPct val="0"/>
                  </a:spcBef>
                  <a:defRPr/>
                </a:pPr>
                <a:endParaRPr lang="en-US" sz="2400" dirty="0">
                  <a:solidFill>
                    <a:schemeClr val="tx1"/>
                  </a:solidFill>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algn="l" eaLnBrk="1" hangingPunct="1">
                  <a:spcBef>
                    <a:spcPct val="0"/>
                  </a:spcBef>
                  <a:defRPr/>
                </a:pPr>
                <a:endParaRPr lang="en-US" sz="2400" dirty="0">
                  <a:solidFill>
                    <a:schemeClr val="tx1"/>
                  </a:solidFill>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algn="l" eaLnBrk="1" hangingPunct="1">
                  <a:spcBef>
                    <a:spcPct val="0"/>
                  </a:spcBef>
                  <a:defRPr/>
                </a:pPr>
                <a:endParaRPr lang="en-US" sz="2400" dirty="0">
                  <a:solidFill>
                    <a:schemeClr val="tx1"/>
                  </a:solidFill>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algn="l" eaLnBrk="1" hangingPunct="1">
                  <a:spcBef>
                    <a:spcPct val="0"/>
                  </a:spcBef>
                  <a:defRPr/>
                </a:pPr>
                <a:endParaRPr lang="en-US" sz="2400" dirty="0">
                  <a:solidFill>
                    <a:schemeClr val="tx1"/>
                  </a:solidFill>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algn="l" eaLnBrk="1" hangingPunct="1">
                  <a:spcBef>
                    <a:spcPct val="0"/>
                  </a:spcBef>
                  <a:defRPr/>
                </a:pPr>
                <a:endParaRPr lang="en-US" sz="2400" dirty="0">
                  <a:solidFill>
                    <a:schemeClr val="tx1"/>
                  </a:solidFill>
                  <a:latin typeface="Times New Roman" pitchFamily="18" charset="0"/>
                </a:endParaRPr>
              </a:p>
            </p:txBody>
          </p:sp>
        </p:grpSp>
      </p:grpSp>
      <p:sp>
        <p:nvSpPr>
          <p:cNvPr id="25619" name="Rectangle 19"/>
          <p:cNvSpPr>
            <a:spLocks noGrp="1" noChangeArrowheads="1"/>
          </p:cNvSpPr>
          <p:nvPr>
            <p:ph type="ctrTitle"/>
          </p:nvPr>
        </p:nvSpPr>
        <p:spPr>
          <a:xfrm>
            <a:off x="2971800" y="1828800"/>
            <a:ext cx="6019800" cy="2209800"/>
          </a:xfrm>
        </p:spPr>
        <p:txBody>
          <a:bodyPr/>
          <a:lstStyle>
            <a:lvl1pPr>
              <a:defRPr sz="3800">
                <a:solidFill>
                  <a:srgbClr val="FFFFFF"/>
                </a:solidFill>
              </a:defRPr>
            </a:lvl1pPr>
          </a:lstStyle>
          <a:p>
            <a:r>
              <a:rPr lang="en-US"/>
              <a:t>Click to edit Master title style</a:t>
            </a:r>
          </a:p>
        </p:txBody>
      </p:sp>
      <p:sp>
        <p:nvSpPr>
          <p:cNvPr id="25620"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2600"/>
            </a:lvl1pPr>
          </a:lstStyle>
          <a:p>
            <a:r>
              <a:rPr lang="en-US"/>
              <a:t>Click to edit Master subtitle style</a:t>
            </a:r>
          </a:p>
        </p:txBody>
      </p:sp>
      <p:sp>
        <p:nvSpPr>
          <p:cNvPr id="18" name="Rectangle 16"/>
          <p:cNvSpPr>
            <a:spLocks noGrp="1" noChangeArrowheads="1"/>
          </p:cNvSpPr>
          <p:nvPr>
            <p:ph type="dt" sz="half" idx="10"/>
          </p:nvPr>
        </p:nvSpPr>
        <p:spPr>
          <a:xfrm>
            <a:off x="457200" y="6248400"/>
            <a:ext cx="2133600" cy="457200"/>
          </a:xfrm>
        </p:spPr>
        <p:txBody>
          <a:bodyPr/>
          <a:lstStyle>
            <a:lvl1pPr>
              <a:defRPr dirty="0">
                <a:solidFill>
                  <a:schemeClr val="tx1"/>
                </a:solidFill>
              </a:defRPr>
            </a:lvl1pPr>
          </a:lstStyle>
          <a:p>
            <a:pPr>
              <a:defRPr/>
            </a:pPr>
            <a:r>
              <a:rPr lang="en-US" smtClean="0"/>
              <a:t>02-07-2010</a:t>
            </a:r>
            <a:endParaRPr lang="en-US" dirty="0"/>
          </a:p>
        </p:txBody>
      </p:sp>
      <p:sp>
        <p:nvSpPr>
          <p:cNvPr id="19" name="Rectangle 17"/>
          <p:cNvSpPr>
            <a:spLocks noGrp="1" noChangeArrowheads="1"/>
          </p:cNvSpPr>
          <p:nvPr>
            <p:ph type="ftr" sz="quarter" idx="11"/>
          </p:nvPr>
        </p:nvSpPr>
        <p:spPr>
          <a:xfrm>
            <a:off x="3124200" y="6248400"/>
            <a:ext cx="2895600" cy="457200"/>
          </a:xfrm>
        </p:spPr>
        <p:txBody>
          <a:bodyPr/>
          <a:lstStyle>
            <a:lvl1pPr>
              <a:defRPr dirty="0">
                <a:solidFill>
                  <a:schemeClr val="tx1"/>
                </a:solidFill>
              </a:defRPr>
            </a:lvl1pPr>
          </a:lstStyle>
          <a:p>
            <a:pPr>
              <a:defRPr/>
            </a:pPr>
            <a:r>
              <a:rPr lang="en-US" smtClean="0"/>
              <a:t>LHC status</a:t>
            </a:r>
            <a:endParaRPr lang="en-US" dirty="0"/>
          </a:p>
        </p:txBody>
      </p:sp>
      <p:sp>
        <p:nvSpPr>
          <p:cNvPr id="20" name="Rectangle 18"/>
          <p:cNvSpPr>
            <a:spLocks noGrp="1" noChangeArrowheads="1"/>
          </p:cNvSpPr>
          <p:nvPr>
            <p:ph type="sldNum" sz="quarter" idx="12"/>
          </p:nvPr>
        </p:nvSpPr>
        <p:spPr>
          <a:xfrm>
            <a:off x="6553200" y="6248400"/>
            <a:ext cx="2133600" cy="457200"/>
          </a:xfrm>
        </p:spPr>
        <p:txBody>
          <a:bodyPr/>
          <a:lstStyle>
            <a:lvl1pPr>
              <a:defRPr sz="1200">
                <a:solidFill>
                  <a:schemeClr val="tx1"/>
                </a:solidFill>
                <a:latin typeface="Arial Black" pitchFamily="34" charset="0"/>
              </a:defRPr>
            </a:lvl1pPr>
          </a:lstStyle>
          <a:p>
            <a:pPr>
              <a:defRPr/>
            </a:pPr>
            <a:fld id="{26E3E824-1D33-4083-932F-B12D7D09EB34}"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r>
              <a:rPr lang="en-US" smtClean="0"/>
              <a:t>LHC status</a:t>
            </a:r>
            <a:endParaRPr lang="en-US" dirty="0"/>
          </a:p>
        </p:txBody>
      </p:sp>
      <p:sp>
        <p:nvSpPr>
          <p:cNvPr id="5" name="Rectangle 3"/>
          <p:cNvSpPr>
            <a:spLocks noGrp="1" noChangeArrowheads="1"/>
          </p:cNvSpPr>
          <p:nvPr>
            <p:ph type="sldNum" sz="quarter" idx="11"/>
          </p:nvPr>
        </p:nvSpPr>
        <p:spPr>
          <a:ln/>
        </p:spPr>
        <p:txBody>
          <a:bodyPr/>
          <a:lstStyle>
            <a:lvl1pPr>
              <a:defRPr/>
            </a:lvl1pPr>
          </a:lstStyle>
          <a:p>
            <a:pPr>
              <a:defRPr/>
            </a:pPr>
            <a:fld id="{4C907FC7-9701-4F56-BA21-47F785F44AEB}" type="slidenum">
              <a:rPr lang="en-US"/>
              <a:pPr>
                <a:defRPr/>
              </a:pPr>
              <a:t>‹#›</a:t>
            </a:fld>
            <a:endParaRPr lang="en-US" dirty="0"/>
          </a:p>
        </p:txBody>
      </p:sp>
      <p:sp>
        <p:nvSpPr>
          <p:cNvPr id="6" name="Rectangle 16"/>
          <p:cNvSpPr>
            <a:spLocks noGrp="1" noChangeArrowheads="1"/>
          </p:cNvSpPr>
          <p:nvPr>
            <p:ph type="dt" sz="half" idx="12"/>
          </p:nvPr>
        </p:nvSpPr>
        <p:spPr>
          <a:ln/>
        </p:spPr>
        <p:txBody>
          <a:bodyPr/>
          <a:lstStyle>
            <a:lvl1pPr>
              <a:defRPr/>
            </a:lvl1pPr>
          </a:lstStyle>
          <a:p>
            <a:pPr>
              <a:defRPr/>
            </a:pPr>
            <a:r>
              <a:rPr lang="en-US" smtClean="0"/>
              <a:t>02-07-2010</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25400"/>
            <a:ext cx="2112963" cy="62833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5400"/>
            <a:ext cx="6191250" cy="62833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r>
              <a:rPr lang="en-US" smtClean="0"/>
              <a:t>LHC status</a:t>
            </a:r>
            <a:endParaRPr lang="en-US" dirty="0"/>
          </a:p>
        </p:txBody>
      </p:sp>
      <p:sp>
        <p:nvSpPr>
          <p:cNvPr id="5" name="Rectangle 3"/>
          <p:cNvSpPr>
            <a:spLocks noGrp="1" noChangeArrowheads="1"/>
          </p:cNvSpPr>
          <p:nvPr>
            <p:ph type="sldNum" sz="quarter" idx="11"/>
          </p:nvPr>
        </p:nvSpPr>
        <p:spPr>
          <a:ln/>
        </p:spPr>
        <p:txBody>
          <a:bodyPr/>
          <a:lstStyle>
            <a:lvl1pPr>
              <a:defRPr/>
            </a:lvl1pPr>
          </a:lstStyle>
          <a:p>
            <a:pPr>
              <a:defRPr/>
            </a:pPr>
            <a:fld id="{6616FE21-7D5A-4944-9B4F-14EE2A8435CA}" type="slidenum">
              <a:rPr lang="en-US"/>
              <a:pPr>
                <a:defRPr/>
              </a:pPr>
              <a:t>‹#›</a:t>
            </a:fld>
            <a:endParaRPr lang="en-US" dirty="0"/>
          </a:p>
        </p:txBody>
      </p:sp>
      <p:sp>
        <p:nvSpPr>
          <p:cNvPr id="6" name="Rectangle 16"/>
          <p:cNvSpPr>
            <a:spLocks noGrp="1" noChangeArrowheads="1"/>
          </p:cNvSpPr>
          <p:nvPr>
            <p:ph type="dt" sz="half" idx="12"/>
          </p:nvPr>
        </p:nvSpPr>
        <p:spPr>
          <a:ln/>
        </p:spPr>
        <p:txBody>
          <a:bodyPr/>
          <a:lstStyle>
            <a:lvl1pPr>
              <a:defRPr/>
            </a:lvl1pPr>
          </a:lstStyle>
          <a:p>
            <a:pPr>
              <a:defRPr/>
            </a:pPr>
            <a:r>
              <a:rPr lang="en-US" smtClean="0"/>
              <a:t>02-07-2010</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4213" y="25400"/>
            <a:ext cx="8229600" cy="52387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196975"/>
            <a:ext cx="8229600" cy="5111750"/>
          </a:xfrm>
        </p:spPr>
        <p:txBody>
          <a:bodyPr/>
          <a:lstStyle/>
          <a:p>
            <a:pPr lvl="0"/>
            <a:endParaRPr lang="en-US" noProof="0" dirty="0" smtClean="0"/>
          </a:p>
        </p:txBody>
      </p:sp>
      <p:sp>
        <p:nvSpPr>
          <p:cNvPr id="4" name="Rectangle 2"/>
          <p:cNvSpPr>
            <a:spLocks noGrp="1" noChangeArrowheads="1"/>
          </p:cNvSpPr>
          <p:nvPr>
            <p:ph type="ftr" sz="quarter" idx="10"/>
          </p:nvPr>
        </p:nvSpPr>
        <p:spPr>
          <a:ln/>
        </p:spPr>
        <p:txBody>
          <a:bodyPr/>
          <a:lstStyle>
            <a:lvl1pPr>
              <a:defRPr/>
            </a:lvl1pPr>
          </a:lstStyle>
          <a:p>
            <a:pPr>
              <a:defRPr/>
            </a:pPr>
            <a:r>
              <a:rPr lang="en-US" smtClean="0"/>
              <a:t>LHC status</a:t>
            </a:r>
            <a:endParaRPr lang="en-US" dirty="0"/>
          </a:p>
        </p:txBody>
      </p:sp>
      <p:sp>
        <p:nvSpPr>
          <p:cNvPr id="5" name="Rectangle 3"/>
          <p:cNvSpPr>
            <a:spLocks noGrp="1" noChangeArrowheads="1"/>
          </p:cNvSpPr>
          <p:nvPr>
            <p:ph type="sldNum" sz="quarter" idx="11"/>
          </p:nvPr>
        </p:nvSpPr>
        <p:spPr>
          <a:ln/>
        </p:spPr>
        <p:txBody>
          <a:bodyPr/>
          <a:lstStyle>
            <a:lvl1pPr>
              <a:defRPr/>
            </a:lvl1pPr>
          </a:lstStyle>
          <a:p>
            <a:pPr>
              <a:defRPr/>
            </a:pPr>
            <a:fld id="{A4143100-3704-4E7F-9742-368FE9AA1696}" type="slidenum">
              <a:rPr lang="en-US"/>
              <a:pPr>
                <a:defRPr/>
              </a:pPr>
              <a:t>‹#›</a:t>
            </a:fld>
            <a:endParaRPr lang="en-US" dirty="0"/>
          </a:p>
        </p:txBody>
      </p:sp>
      <p:sp>
        <p:nvSpPr>
          <p:cNvPr id="6" name="Rectangle 16"/>
          <p:cNvSpPr>
            <a:spLocks noGrp="1" noChangeArrowheads="1"/>
          </p:cNvSpPr>
          <p:nvPr>
            <p:ph type="dt" sz="half" idx="12"/>
          </p:nvPr>
        </p:nvSpPr>
        <p:spPr>
          <a:ln/>
        </p:spPr>
        <p:txBody>
          <a:bodyPr/>
          <a:lstStyle>
            <a:lvl1pPr>
              <a:defRPr/>
            </a:lvl1pPr>
          </a:lstStyle>
          <a:p>
            <a:pPr>
              <a:defRPr/>
            </a:pPr>
            <a:r>
              <a:rPr lang="en-US" smtClean="0"/>
              <a:t>02-07-2010</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4213" y="25400"/>
            <a:ext cx="8229600" cy="52387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196975"/>
            <a:ext cx="4038600" cy="5111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96975"/>
            <a:ext cx="4038600" cy="5111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ftr" sz="quarter" idx="10"/>
          </p:nvPr>
        </p:nvSpPr>
        <p:spPr>
          <a:ln/>
        </p:spPr>
        <p:txBody>
          <a:bodyPr/>
          <a:lstStyle>
            <a:lvl1pPr>
              <a:defRPr/>
            </a:lvl1pPr>
          </a:lstStyle>
          <a:p>
            <a:pPr>
              <a:defRPr/>
            </a:pPr>
            <a:r>
              <a:rPr lang="en-US" smtClean="0"/>
              <a:t>LHC status</a:t>
            </a:r>
            <a:endParaRPr lang="en-US" dirty="0"/>
          </a:p>
        </p:txBody>
      </p:sp>
      <p:sp>
        <p:nvSpPr>
          <p:cNvPr id="6" name="Rectangle 3"/>
          <p:cNvSpPr>
            <a:spLocks noGrp="1" noChangeArrowheads="1"/>
          </p:cNvSpPr>
          <p:nvPr>
            <p:ph type="sldNum" sz="quarter" idx="11"/>
          </p:nvPr>
        </p:nvSpPr>
        <p:spPr>
          <a:ln/>
        </p:spPr>
        <p:txBody>
          <a:bodyPr/>
          <a:lstStyle>
            <a:lvl1pPr>
              <a:defRPr/>
            </a:lvl1pPr>
          </a:lstStyle>
          <a:p>
            <a:pPr>
              <a:defRPr/>
            </a:pPr>
            <a:fld id="{98AF8F70-BBF6-4832-98A0-56CA85B1B772}" type="slidenum">
              <a:rPr lang="en-US"/>
              <a:pPr>
                <a:defRPr/>
              </a:pPr>
              <a:t>‹#›</a:t>
            </a:fld>
            <a:endParaRPr lang="en-US" dirty="0"/>
          </a:p>
        </p:txBody>
      </p:sp>
      <p:sp>
        <p:nvSpPr>
          <p:cNvPr id="7" name="Rectangle 16"/>
          <p:cNvSpPr>
            <a:spLocks noGrp="1" noChangeArrowheads="1"/>
          </p:cNvSpPr>
          <p:nvPr>
            <p:ph type="dt" sz="half" idx="12"/>
          </p:nvPr>
        </p:nvSpPr>
        <p:spPr>
          <a:ln/>
        </p:spPr>
        <p:txBody>
          <a:bodyPr/>
          <a:lstStyle>
            <a:lvl1pPr>
              <a:defRPr/>
            </a:lvl1pPr>
          </a:lstStyle>
          <a:p>
            <a:pPr>
              <a:defRPr/>
            </a:pPr>
            <a:r>
              <a:rPr lang="en-US" smtClean="0"/>
              <a:t>02-07-2010</a:t>
            </a:r>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4213" y="25400"/>
            <a:ext cx="8229600" cy="52387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196975"/>
            <a:ext cx="4038600" cy="5111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196975"/>
            <a:ext cx="4038600" cy="24796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829050"/>
            <a:ext cx="4038600" cy="24796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2"/>
          <p:cNvSpPr>
            <a:spLocks noGrp="1" noChangeArrowheads="1"/>
          </p:cNvSpPr>
          <p:nvPr>
            <p:ph type="ftr" sz="quarter" idx="10"/>
          </p:nvPr>
        </p:nvSpPr>
        <p:spPr>
          <a:ln/>
        </p:spPr>
        <p:txBody>
          <a:bodyPr/>
          <a:lstStyle>
            <a:lvl1pPr>
              <a:defRPr/>
            </a:lvl1pPr>
          </a:lstStyle>
          <a:p>
            <a:pPr>
              <a:defRPr/>
            </a:pPr>
            <a:r>
              <a:rPr lang="en-US" smtClean="0"/>
              <a:t>LHC status</a:t>
            </a:r>
            <a:endParaRPr lang="en-US" dirty="0"/>
          </a:p>
        </p:txBody>
      </p:sp>
      <p:sp>
        <p:nvSpPr>
          <p:cNvPr id="7" name="Rectangle 3"/>
          <p:cNvSpPr>
            <a:spLocks noGrp="1" noChangeArrowheads="1"/>
          </p:cNvSpPr>
          <p:nvPr>
            <p:ph type="sldNum" sz="quarter" idx="11"/>
          </p:nvPr>
        </p:nvSpPr>
        <p:spPr>
          <a:ln/>
        </p:spPr>
        <p:txBody>
          <a:bodyPr/>
          <a:lstStyle>
            <a:lvl1pPr>
              <a:defRPr/>
            </a:lvl1pPr>
          </a:lstStyle>
          <a:p>
            <a:pPr>
              <a:defRPr/>
            </a:pPr>
            <a:fld id="{1D9A8A3B-17E3-4A11-B239-2716609288BA}" type="slidenum">
              <a:rPr lang="en-US"/>
              <a:pPr>
                <a:defRPr/>
              </a:pPr>
              <a:t>‹#›</a:t>
            </a:fld>
            <a:endParaRPr lang="en-US" dirty="0"/>
          </a:p>
        </p:txBody>
      </p:sp>
      <p:sp>
        <p:nvSpPr>
          <p:cNvPr id="8" name="Rectangle 16"/>
          <p:cNvSpPr>
            <a:spLocks noGrp="1" noChangeArrowheads="1"/>
          </p:cNvSpPr>
          <p:nvPr>
            <p:ph type="dt" sz="half" idx="12"/>
          </p:nvPr>
        </p:nvSpPr>
        <p:spPr>
          <a:ln/>
        </p:spPr>
        <p:txBody>
          <a:bodyPr/>
          <a:lstStyle>
            <a:lvl1pPr>
              <a:defRPr/>
            </a:lvl1pPr>
          </a:lstStyle>
          <a:p>
            <a:pPr>
              <a:defRPr/>
            </a:pPr>
            <a:r>
              <a:rPr lang="en-US" smtClean="0"/>
              <a:t>02-07-2010</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1000108"/>
            <a:ext cx="8229600" cy="5111750"/>
          </a:xfrm>
        </p:spPr>
        <p:txBody>
          <a:bodyPr/>
          <a:lstStyle>
            <a:lvl3pPr>
              <a:defRPr>
                <a:solidFill>
                  <a:schemeClr val="bg2">
                    <a:lumMod val="40000"/>
                    <a:lumOff val="60000"/>
                  </a:schemeClr>
                </a:solidFill>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Title 15"/>
          <p:cNvSpPr>
            <a:spLocks noGrp="1"/>
          </p:cNvSpPr>
          <p:nvPr>
            <p:ph type="title"/>
          </p:nvPr>
        </p:nvSpPr>
        <p:spPr/>
        <p:txBody>
          <a:bodyPr/>
          <a:lstStyle/>
          <a:p>
            <a:r>
              <a:rPr lang="en-US" smtClean="0"/>
              <a:t>Click to edit Master title style</a:t>
            </a:r>
            <a:endParaRPr lang="en-US"/>
          </a:p>
        </p:txBody>
      </p:sp>
      <p:sp>
        <p:nvSpPr>
          <p:cNvPr id="17" name="Date Placeholder 16"/>
          <p:cNvSpPr>
            <a:spLocks noGrp="1"/>
          </p:cNvSpPr>
          <p:nvPr>
            <p:ph type="dt" sz="half" idx="10"/>
          </p:nvPr>
        </p:nvSpPr>
        <p:spPr/>
        <p:txBody>
          <a:bodyPr/>
          <a:lstStyle/>
          <a:p>
            <a:pPr>
              <a:defRPr/>
            </a:pPr>
            <a:r>
              <a:rPr lang="en-US" smtClean="0"/>
              <a:t>02-07-2010</a:t>
            </a:r>
            <a:endParaRPr lang="en-US" dirty="0"/>
          </a:p>
        </p:txBody>
      </p:sp>
      <p:sp>
        <p:nvSpPr>
          <p:cNvPr id="18" name="Slide Number Placeholder 17"/>
          <p:cNvSpPr>
            <a:spLocks noGrp="1"/>
          </p:cNvSpPr>
          <p:nvPr>
            <p:ph type="sldNum" sz="quarter" idx="11"/>
          </p:nvPr>
        </p:nvSpPr>
        <p:spPr/>
        <p:txBody>
          <a:bodyPr/>
          <a:lstStyle/>
          <a:p>
            <a:pPr>
              <a:defRPr/>
            </a:pPr>
            <a:fld id="{69CF8F24-2345-4359-A23A-40838D5E6DC1}" type="slidenum">
              <a:rPr lang="en-US" smtClean="0"/>
              <a:pPr>
                <a:defRPr/>
              </a:pPr>
              <a:t>‹#›</a:t>
            </a:fld>
            <a:endParaRPr lang="en-US" dirty="0"/>
          </a:p>
        </p:txBody>
      </p:sp>
      <p:sp>
        <p:nvSpPr>
          <p:cNvPr id="19" name="Footer Placeholder 18"/>
          <p:cNvSpPr>
            <a:spLocks noGrp="1"/>
          </p:cNvSpPr>
          <p:nvPr>
            <p:ph type="ftr" sz="quarter" idx="12"/>
          </p:nvPr>
        </p:nvSpPr>
        <p:spPr/>
        <p:txBody>
          <a:bodyPr/>
          <a:lstStyle/>
          <a:p>
            <a:pPr>
              <a:defRPr/>
            </a:pPr>
            <a:r>
              <a:rPr lang="en-US" smtClean="0"/>
              <a:t>LHC status</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ftr" sz="quarter" idx="10"/>
          </p:nvPr>
        </p:nvSpPr>
        <p:spPr>
          <a:ln/>
        </p:spPr>
        <p:txBody>
          <a:bodyPr/>
          <a:lstStyle>
            <a:lvl1pPr>
              <a:defRPr/>
            </a:lvl1pPr>
          </a:lstStyle>
          <a:p>
            <a:pPr>
              <a:defRPr/>
            </a:pPr>
            <a:r>
              <a:rPr lang="en-US" smtClean="0"/>
              <a:t>LHC status</a:t>
            </a:r>
            <a:endParaRPr lang="en-US" dirty="0"/>
          </a:p>
        </p:txBody>
      </p:sp>
      <p:sp>
        <p:nvSpPr>
          <p:cNvPr id="5" name="Rectangle 3"/>
          <p:cNvSpPr>
            <a:spLocks noGrp="1" noChangeArrowheads="1"/>
          </p:cNvSpPr>
          <p:nvPr>
            <p:ph type="sldNum" sz="quarter" idx="11"/>
          </p:nvPr>
        </p:nvSpPr>
        <p:spPr>
          <a:ln/>
        </p:spPr>
        <p:txBody>
          <a:bodyPr/>
          <a:lstStyle>
            <a:lvl1pPr>
              <a:defRPr/>
            </a:lvl1pPr>
          </a:lstStyle>
          <a:p>
            <a:pPr>
              <a:defRPr/>
            </a:pPr>
            <a:fld id="{DA1C38A6-77F0-4FCF-B06D-A581D0D4EF24}" type="slidenum">
              <a:rPr lang="en-US"/>
              <a:pPr>
                <a:defRPr/>
              </a:pPr>
              <a:t>‹#›</a:t>
            </a:fld>
            <a:endParaRPr lang="en-US" dirty="0"/>
          </a:p>
        </p:txBody>
      </p:sp>
      <p:sp>
        <p:nvSpPr>
          <p:cNvPr id="6" name="Rectangle 16"/>
          <p:cNvSpPr>
            <a:spLocks noGrp="1" noChangeArrowheads="1"/>
          </p:cNvSpPr>
          <p:nvPr>
            <p:ph type="dt" sz="half" idx="12"/>
          </p:nvPr>
        </p:nvSpPr>
        <p:spPr>
          <a:ln/>
        </p:spPr>
        <p:txBody>
          <a:bodyPr/>
          <a:lstStyle>
            <a:lvl1pPr>
              <a:defRPr/>
            </a:lvl1pPr>
          </a:lstStyle>
          <a:p>
            <a:pPr>
              <a:defRPr/>
            </a:pPr>
            <a:r>
              <a:rPr lang="en-US" smtClean="0"/>
              <a:t>02-07-2010</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96975"/>
            <a:ext cx="4038600" cy="5111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96975"/>
            <a:ext cx="4038600" cy="5111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ftr" sz="quarter" idx="10"/>
          </p:nvPr>
        </p:nvSpPr>
        <p:spPr>
          <a:ln/>
        </p:spPr>
        <p:txBody>
          <a:bodyPr/>
          <a:lstStyle>
            <a:lvl1pPr>
              <a:defRPr/>
            </a:lvl1pPr>
          </a:lstStyle>
          <a:p>
            <a:pPr>
              <a:defRPr/>
            </a:pPr>
            <a:r>
              <a:rPr lang="en-US" smtClean="0"/>
              <a:t>LHC status</a:t>
            </a:r>
            <a:endParaRPr lang="en-US" dirty="0"/>
          </a:p>
        </p:txBody>
      </p:sp>
      <p:sp>
        <p:nvSpPr>
          <p:cNvPr id="6" name="Rectangle 3"/>
          <p:cNvSpPr>
            <a:spLocks noGrp="1" noChangeArrowheads="1"/>
          </p:cNvSpPr>
          <p:nvPr>
            <p:ph type="sldNum" sz="quarter" idx="11"/>
          </p:nvPr>
        </p:nvSpPr>
        <p:spPr>
          <a:ln/>
        </p:spPr>
        <p:txBody>
          <a:bodyPr/>
          <a:lstStyle>
            <a:lvl1pPr>
              <a:defRPr/>
            </a:lvl1pPr>
          </a:lstStyle>
          <a:p>
            <a:pPr>
              <a:defRPr/>
            </a:pPr>
            <a:fld id="{B0531215-DB5D-475E-B8AB-8117DA16C71B}" type="slidenum">
              <a:rPr lang="en-US"/>
              <a:pPr>
                <a:defRPr/>
              </a:pPr>
              <a:t>‹#›</a:t>
            </a:fld>
            <a:endParaRPr lang="en-US" dirty="0"/>
          </a:p>
        </p:txBody>
      </p:sp>
      <p:sp>
        <p:nvSpPr>
          <p:cNvPr id="7" name="Rectangle 16"/>
          <p:cNvSpPr>
            <a:spLocks noGrp="1" noChangeArrowheads="1"/>
          </p:cNvSpPr>
          <p:nvPr>
            <p:ph type="dt" sz="half" idx="12"/>
          </p:nvPr>
        </p:nvSpPr>
        <p:spPr>
          <a:ln/>
        </p:spPr>
        <p:txBody>
          <a:bodyPr/>
          <a:lstStyle>
            <a:lvl1pPr>
              <a:defRPr/>
            </a:lvl1pPr>
          </a:lstStyle>
          <a:p>
            <a:pPr>
              <a:defRPr/>
            </a:pPr>
            <a:r>
              <a:rPr lang="en-US" smtClean="0"/>
              <a:t>02-07-2010</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ftr" sz="quarter" idx="10"/>
          </p:nvPr>
        </p:nvSpPr>
        <p:spPr>
          <a:ln/>
        </p:spPr>
        <p:txBody>
          <a:bodyPr/>
          <a:lstStyle>
            <a:lvl1pPr>
              <a:defRPr/>
            </a:lvl1pPr>
          </a:lstStyle>
          <a:p>
            <a:pPr>
              <a:defRPr/>
            </a:pPr>
            <a:r>
              <a:rPr lang="en-US" smtClean="0"/>
              <a:t>LHC status</a:t>
            </a:r>
            <a:endParaRPr lang="en-US" dirty="0"/>
          </a:p>
        </p:txBody>
      </p:sp>
      <p:sp>
        <p:nvSpPr>
          <p:cNvPr id="8" name="Rectangle 3"/>
          <p:cNvSpPr>
            <a:spLocks noGrp="1" noChangeArrowheads="1"/>
          </p:cNvSpPr>
          <p:nvPr>
            <p:ph type="sldNum" sz="quarter" idx="11"/>
          </p:nvPr>
        </p:nvSpPr>
        <p:spPr>
          <a:ln/>
        </p:spPr>
        <p:txBody>
          <a:bodyPr/>
          <a:lstStyle>
            <a:lvl1pPr>
              <a:defRPr/>
            </a:lvl1pPr>
          </a:lstStyle>
          <a:p>
            <a:pPr>
              <a:defRPr/>
            </a:pPr>
            <a:fld id="{0FF503C1-DF11-4A20-A24B-2DE152F8D07C}" type="slidenum">
              <a:rPr lang="en-US"/>
              <a:pPr>
                <a:defRPr/>
              </a:pPr>
              <a:t>‹#›</a:t>
            </a:fld>
            <a:endParaRPr lang="en-US" dirty="0"/>
          </a:p>
        </p:txBody>
      </p:sp>
      <p:sp>
        <p:nvSpPr>
          <p:cNvPr id="9" name="Rectangle 16"/>
          <p:cNvSpPr>
            <a:spLocks noGrp="1" noChangeArrowheads="1"/>
          </p:cNvSpPr>
          <p:nvPr>
            <p:ph type="dt" sz="half" idx="12"/>
          </p:nvPr>
        </p:nvSpPr>
        <p:spPr>
          <a:ln/>
        </p:spPr>
        <p:txBody>
          <a:bodyPr/>
          <a:lstStyle>
            <a:lvl1pPr>
              <a:defRPr/>
            </a:lvl1pPr>
          </a:lstStyle>
          <a:p>
            <a:pPr>
              <a:defRPr/>
            </a:pPr>
            <a:r>
              <a:rPr lang="en-US" smtClean="0"/>
              <a:t>02-07-2010</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ftr" sz="quarter" idx="10"/>
          </p:nvPr>
        </p:nvSpPr>
        <p:spPr>
          <a:ln/>
        </p:spPr>
        <p:txBody>
          <a:bodyPr/>
          <a:lstStyle>
            <a:lvl1pPr>
              <a:defRPr/>
            </a:lvl1pPr>
          </a:lstStyle>
          <a:p>
            <a:pPr>
              <a:defRPr/>
            </a:pPr>
            <a:r>
              <a:rPr lang="en-US" smtClean="0"/>
              <a:t>LHC status</a:t>
            </a:r>
            <a:endParaRPr lang="en-US" dirty="0"/>
          </a:p>
        </p:txBody>
      </p:sp>
      <p:sp>
        <p:nvSpPr>
          <p:cNvPr id="4" name="Rectangle 3"/>
          <p:cNvSpPr>
            <a:spLocks noGrp="1" noChangeArrowheads="1"/>
          </p:cNvSpPr>
          <p:nvPr>
            <p:ph type="sldNum" sz="quarter" idx="11"/>
          </p:nvPr>
        </p:nvSpPr>
        <p:spPr>
          <a:ln/>
        </p:spPr>
        <p:txBody>
          <a:bodyPr/>
          <a:lstStyle>
            <a:lvl1pPr>
              <a:defRPr/>
            </a:lvl1pPr>
          </a:lstStyle>
          <a:p>
            <a:pPr>
              <a:defRPr/>
            </a:pPr>
            <a:fld id="{EE9A8FA0-5CB1-47CC-8E14-97CA62F167CF}" type="slidenum">
              <a:rPr lang="en-US"/>
              <a:pPr>
                <a:defRPr/>
              </a:pPr>
              <a:t>‹#›</a:t>
            </a:fld>
            <a:endParaRPr lang="en-US" dirty="0"/>
          </a:p>
        </p:txBody>
      </p:sp>
      <p:sp>
        <p:nvSpPr>
          <p:cNvPr id="5" name="Rectangle 16"/>
          <p:cNvSpPr>
            <a:spLocks noGrp="1" noChangeArrowheads="1"/>
          </p:cNvSpPr>
          <p:nvPr>
            <p:ph type="dt" sz="half" idx="12"/>
          </p:nvPr>
        </p:nvSpPr>
        <p:spPr>
          <a:ln/>
        </p:spPr>
        <p:txBody>
          <a:bodyPr/>
          <a:lstStyle>
            <a:lvl1pPr>
              <a:defRPr/>
            </a:lvl1pPr>
          </a:lstStyle>
          <a:p>
            <a:pPr>
              <a:defRPr/>
            </a:pPr>
            <a:r>
              <a:rPr lang="en-US" smtClean="0"/>
              <a:t>02-07-2010</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r>
              <a:rPr lang="en-US" smtClean="0"/>
              <a:t>LHC status</a:t>
            </a:r>
            <a:endParaRPr lang="en-US" dirty="0"/>
          </a:p>
        </p:txBody>
      </p:sp>
      <p:sp>
        <p:nvSpPr>
          <p:cNvPr id="3" name="Rectangle 3"/>
          <p:cNvSpPr>
            <a:spLocks noGrp="1" noChangeArrowheads="1"/>
          </p:cNvSpPr>
          <p:nvPr>
            <p:ph type="sldNum" sz="quarter" idx="11"/>
          </p:nvPr>
        </p:nvSpPr>
        <p:spPr>
          <a:ln/>
        </p:spPr>
        <p:txBody>
          <a:bodyPr/>
          <a:lstStyle>
            <a:lvl1pPr>
              <a:defRPr/>
            </a:lvl1pPr>
          </a:lstStyle>
          <a:p>
            <a:pPr>
              <a:defRPr/>
            </a:pPr>
            <a:fld id="{15DAADED-51EB-4F42-B5F1-2ACE1DF1E144}" type="slidenum">
              <a:rPr lang="en-US"/>
              <a:pPr>
                <a:defRPr/>
              </a:pPr>
              <a:t>‹#›</a:t>
            </a:fld>
            <a:endParaRPr lang="en-US" dirty="0"/>
          </a:p>
        </p:txBody>
      </p:sp>
      <p:sp>
        <p:nvSpPr>
          <p:cNvPr id="4" name="Rectangle 16"/>
          <p:cNvSpPr>
            <a:spLocks noGrp="1" noChangeArrowheads="1"/>
          </p:cNvSpPr>
          <p:nvPr>
            <p:ph type="dt" sz="half" idx="12"/>
          </p:nvPr>
        </p:nvSpPr>
        <p:spPr>
          <a:ln/>
        </p:spPr>
        <p:txBody>
          <a:bodyPr/>
          <a:lstStyle>
            <a:lvl1pPr>
              <a:defRPr/>
            </a:lvl1pPr>
          </a:lstStyle>
          <a:p>
            <a:pPr>
              <a:defRPr/>
            </a:pPr>
            <a:r>
              <a:rPr lang="en-US" smtClean="0"/>
              <a:t>02-07-2010</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r>
              <a:rPr lang="en-US" smtClean="0"/>
              <a:t>LHC status</a:t>
            </a:r>
            <a:endParaRPr lang="en-US" dirty="0"/>
          </a:p>
        </p:txBody>
      </p:sp>
      <p:sp>
        <p:nvSpPr>
          <p:cNvPr id="6" name="Rectangle 3"/>
          <p:cNvSpPr>
            <a:spLocks noGrp="1" noChangeArrowheads="1"/>
          </p:cNvSpPr>
          <p:nvPr>
            <p:ph type="sldNum" sz="quarter" idx="11"/>
          </p:nvPr>
        </p:nvSpPr>
        <p:spPr>
          <a:ln/>
        </p:spPr>
        <p:txBody>
          <a:bodyPr/>
          <a:lstStyle>
            <a:lvl1pPr>
              <a:defRPr/>
            </a:lvl1pPr>
          </a:lstStyle>
          <a:p>
            <a:pPr>
              <a:defRPr/>
            </a:pPr>
            <a:fld id="{F084457D-55E5-4A3A-B391-7D7C2479BC6E}" type="slidenum">
              <a:rPr lang="en-US"/>
              <a:pPr>
                <a:defRPr/>
              </a:pPr>
              <a:t>‹#›</a:t>
            </a:fld>
            <a:endParaRPr lang="en-US" dirty="0"/>
          </a:p>
        </p:txBody>
      </p:sp>
      <p:sp>
        <p:nvSpPr>
          <p:cNvPr id="7" name="Rectangle 16"/>
          <p:cNvSpPr>
            <a:spLocks noGrp="1" noChangeArrowheads="1"/>
          </p:cNvSpPr>
          <p:nvPr>
            <p:ph type="dt" sz="half" idx="12"/>
          </p:nvPr>
        </p:nvSpPr>
        <p:spPr>
          <a:ln/>
        </p:spPr>
        <p:txBody>
          <a:bodyPr/>
          <a:lstStyle>
            <a:lvl1pPr>
              <a:defRPr/>
            </a:lvl1pPr>
          </a:lstStyle>
          <a:p>
            <a:pPr>
              <a:defRPr/>
            </a:pPr>
            <a:r>
              <a:rPr lang="en-US" smtClean="0"/>
              <a:t>02-07-2010</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r>
              <a:rPr lang="en-US" smtClean="0"/>
              <a:t>LHC status</a:t>
            </a:r>
            <a:endParaRPr lang="en-US" dirty="0"/>
          </a:p>
        </p:txBody>
      </p:sp>
      <p:sp>
        <p:nvSpPr>
          <p:cNvPr id="6" name="Rectangle 3"/>
          <p:cNvSpPr>
            <a:spLocks noGrp="1" noChangeArrowheads="1"/>
          </p:cNvSpPr>
          <p:nvPr>
            <p:ph type="sldNum" sz="quarter" idx="11"/>
          </p:nvPr>
        </p:nvSpPr>
        <p:spPr>
          <a:ln/>
        </p:spPr>
        <p:txBody>
          <a:bodyPr/>
          <a:lstStyle>
            <a:lvl1pPr>
              <a:defRPr/>
            </a:lvl1pPr>
          </a:lstStyle>
          <a:p>
            <a:pPr>
              <a:defRPr/>
            </a:pPr>
            <a:fld id="{8EA2502F-1A98-441D-8A55-88868DC7B226}" type="slidenum">
              <a:rPr lang="en-US"/>
              <a:pPr>
                <a:defRPr/>
              </a:pPr>
              <a:t>‹#›</a:t>
            </a:fld>
            <a:endParaRPr lang="en-US" dirty="0"/>
          </a:p>
        </p:txBody>
      </p:sp>
      <p:sp>
        <p:nvSpPr>
          <p:cNvPr id="7" name="Rectangle 16"/>
          <p:cNvSpPr>
            <a:spLocks noGrp="1" noChangeArrowheads="1"/>
          </p:cNvSpPr>
          <p:nvPr>
            <p:ph type="dt" sz="half" idx="12"/>
          </p:nvPr>
        </p:nvSpPr>
        <p:spPr>
          <a:ln/>
        </p:spPr>
        <p:txBody>
          <a:bodyPr/>
          <a:lstStyle>
            <a:lvl1pPr>
              <a:defRPr/>
            </a:lvl1pPr>
          </a:lstStyle>
          <a:p>
            <a:pPr>
              <a:defRPr/>
            </a:pPr>
            <a:r>
              <a:rPr lang="en-US" smtClean="0"/>
              <a:t>02-07-2010</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ftr" sz="quarter" idx="3"/>
          </p:nvPr>
        </p:nvSpPr>
        <p:spPr bwMode="auto">
          <a:xfrm>
            <a:off x="3124200" y="6632575"/>
            <a:ext cx="2895600" cy="2524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spcBef>
                <a:spcPct val="0"/>
              </a:spcBef>
              <a:defRPr sz="1200" dirty="0"/>
            </a:lvl1pPr>
          </a:lstStyle>
          <a:p>
            <a:pPr>
              <a:defRPr/>
            </a:pPr>
            <a:r>
              <a:rPr lang="en-US" smtClean="0"/>
              <a:t>LHC status</a:t>
            </a:r>
            <a:endParaRPr lang="en-US" dirty="0"/>
          </a:p>
        </p:txBody>
      </p:sp>
      <p:sp>
        <p:nvSpPr>
          <p:cNvPr id="24579" name="Rectangle 3"/>
          <p:cNvSpPr>
            <a:spLocks noGrp="1" noChangeArrowheads="1"/>
          </p:cNvSpPr>
          <p:nvPr>
            <p:ph type="sldNum" sz="quarter" idx="4"/>
          </p:nvPr>
        </p:nvSpPr>
        <p:spPr bwMode="auto">
          <a:xfrm>
            <a:off x="6902450" y="6632575"/>
            <a:ext cx="2133600" cy="2524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spcBef>
                <a:spcPct val="0"/>
              </a:spcBef>
              <a:defRPr sz="1000"/>
            </a:lvl1pPr>
          </a:lstStyle>
          <a:p>
            <a:pPr>
              <a:defRPr/>
            </a:pPr>
            <a:fld id="{69CF8F24-2345-4359-A23A-40838D5E6DC1}" type="slidenum">
              <a:rPr lang="en-US"/>
              <a:pPr>
                <a:defRPr/>
              </a:pPr>
              <a:t>‹#›</a:t>
            </a:fld>
            <a:endParaRPr lang="en-US" dirty="0"/>
          </a:p>
        </p:txBody>
      </p:sp>
      <p:sp>
        <p:nvSpPr>
          <p:cNvPr id="9220" name="Rectangle 14"/>
          <p:cNvSpPr>
            <a:spLocks noGrp="1" noChangeArrowheads="1"/>
          </p:cNvSpPr>
          <p:nvPr>
            <p:ph type="title"/>
          </p:nvPr>
        </p:nvSpPr>
        <p:spPr bwMode="auto">
          <a:xfrm>
            <a:off x="684213" y="25400"/>
            <a:ext cx="8229600" cy="5238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9221" name="Rectangle 15"/>
          <p:cNvSpPr>
            <a:spLocks noGrp="1" noChangeArrowheads="1"/>
          </p:cNvSpPr>
          <p:nvPr>
            <p:ph type="body" idx="1"/>
          </p:nvPr>
        </p:nvSpPr>
        <p:spPr bwMode="auto">
          <a:xfrm>
            <a:off x="457200" y="1196975"/>
            <a:ext cx="8229600" cy="51117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592" name="Rectangle 16"/>
          <p:cNvSpPr>
            <a:spLocks noGrp="1" noChangeArrowheads="1"/>
          </p:cNvSpPr>
          <p:nvPr>
            <p:ph type="dt" sz="half" idx="2"/>
          </p:nvPr>
        </p:nvSpPr>
        <p:spPr bwMode="auto">
          <a:xfrm>
            <a:off x="34925" y="6616700"/>
            <a:ext cx="2133600" cy="2682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spcBef>
                <a:spcPct val="0"/>
              </a:spcBef>
              <a:defRPr sz="1200" dirty="0"/>
            </a:lvl1pPr>
          </a:lstStyle>
          <a:p>
            <a:pPr>
              <a:defRPr/>
            </a:pPr>
            <a:r>
              <a:rPr lang="en-US" smtClean="0"/>
              <a:t>02-07-2010</a:t>
            </a:r>
            <a:endParaRPr lang="en-US" dirty="0"/>
          </a:p>
        </p:txBody>
      </p:sp>
      <p:sp>
        <p:nvSpPr>
          <p:cNvPr id="24593" name="Line 17"/>
          <p:cNvSpPr>
            <a:spLocks noChangeShapeType="1"/>
          </p:cNvSpPr>
          <p:nvPr userDrawn="1"/>
        </p:nvSpPr>
        <p:spPr bwMode="auto">
          <a:xfrm>
            <a:off x="684213" y="620713"/>
            <a:ext cx="8280400" cy="0"/>
          </a:xfrm>
          <a:prstGeom prst="line">
            <a:avLst/>
          </a:prstGeom>
          <a:noFill/>
          <a:ln w="25400" cap="sq">
            <a:solidFill>
              <a:schemeClr val="bg2"/>
            </a:solidFill>
            <a:round/>
            <a:headEnd/>
            <a:tailEnd type="none" w="lg" len="lg"/>
          </a:ln>
          <a:effectLst/>
        </p:spPr>
        <p:txBody>
          <a:bodyPr wrap="none" anchor="ctr"/>
          <a:lstStyle/>
          <a:p>
            <a:pPr>
              <a:defRPr/>
            </a:pPr>
            <a:endParaRPr lang="en-US" dirty="0"/>
          </a:p>
        </p:txBody>
      </p:sp>
      <p:pic>
        <p:nvPicPr>
          <p:cNvPr id="9224" name="Picture 18"/>
          <p:cNvPicPr>
            <a:picLocks noChangeAspect="1" noChangeArrowheads="1"/>
          </p:cNvPicPr>
          <p:nvPr userDrawn="1"/>
        </p:nvPicPr>
        <p:blipFill>
          <a:blip r:embed="rId16" cstate="print"/>
          <a:srcRect/>
          <a:stretch>
            <a:fillRect/>
          </a:stretch>
        </p:blipFill>
        <p:spPr bwMode="auto">
          <a:xfrm>
            <a:off x="0" y="0"/>
            <a:ext cx="654050" cy="623888"/>
          </a:xfrm>
          <a:prstGeom prst="rect">
            <a:avLst/>
          </a:prstGeom>
          <a:noFill/>
          <a:ln w="12700" cap="sq" algn="ctr">
            <a:noFill/>
            <a:miter lim="800000"/>
            <a:headEnd/>
            <a:tailEnd type="none" w="lg" len="lg"/>
          </a:ln>
        </p:spPr>
      </p:pic>
    </p:spTree>
  </p:cSld>
  <p:clrMap bg1="lt1" tx1="dk1" bg2="lt2" tx2="dk2" accent1="accent1" accent2="accent2" accent3="accent3" accent4="accent4" accent5="accent5" accent6="accent6" hlink="hlink" folHlink="folHlink"/>
  <p:sldLayoutIdLst>
    <p:sldLayoutId id="2147483713"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 id="2147483711" r:id="rId13"/>
    <p:sldLayoutId id="2147483712" r:id="rId14"/>
  </p:sldLayoutIdLst>
  <p:hf sldNum="0" hdr="0"/>
  <p:txStyles>
    <p:titleStyle>
      <a:lvl1pPr algn="l" rtl="0" eaLnBrk="0" fontAlgn="base" hangingPunct="0">
        <a:spcBef>
          <a:spcPct val="0"/>
        </a:spcBef>
        <a:spcAft>
          <a:spcPct val="0"/>
        </a:spcAft>
        <a:defRPr sz="3200">
          <a:solidFill>
            <a:schemeClr val="bg2"/>
          </a:solidFill>
          <a:latin typeface="+mj-lt"/>
          <a:ea typeface="+mj-ea"/>
          <a:cs typeface="+mj-cs"/>
        </a:defRPr>
      </a:lvl1pPr>
      <a:lvl2pPr algn="l" rtl="0" eaLnBrk="0" fontAlgn="base" hangingPunct="0">
        <a:spcBef>
          <a:spcPct val="0"/>
        </a:spcBef>
        <a:spcAft>
          <a:spcPct val="0"/>
        </a:spcAft>
        <a:defRPr sz="3200">
          <a:solidFill>
            <a:schemeClr val="bg2"/>
          </a:solidFill>
          <a:latin typeface="Arial" charset="0"/>
        </a:defRPr>
      </a:lvl2pPr>
      <a:lvl3pPr algn="l" rtl="0" eaLnBrk="0" fontAlgn="base" hangingPunct="0">
        <a:spcBef>
          <a:spcPct val="0"/>
        </a:spcBef>
        <a:spcAft>
          <a:spcPct val="0"/>
        </a:spcAft>
        <a:defRPr sz="3200">
          <a:solidFill>
            <a:schemeClr val="bg2"/>
          </a:solidFill>
          <a:latin typeface="Arial" charset="0"/>
        </a:defRPr>
      </a:lvl3pPr>
      <a:lvl4pPr algn="l" rtl="0" eaLnBrk="0" fontAlgn="base" hangingPunct="0">
        <a:spcBef>
          <a:spcPct val="0"/>
        </a:spcBef>
        <a:spcAft>
          <a:spcPct val="0"/>
        </a:spcAft>
        <a:defRPr sz="3200">
          <a:solidFill>
            <a:schemeClr val="bg2"/>
          </a:solidFill>
          <a:latin typeface="Arial" charset="0"/>
        </a:defRPr>
      </a:lvl4pPr>
      <a:lvl5pPr algn="l" rtl="0" eaLnBrk="0" fontAlgn="base" hangingPunct="0">
        <a:spcBef>
          <a:spcPct val="0"/>
        </a:spcBef>
        <a:spcAft>
          <a:spcPct val="0"/>
        </a:spcAft>
        <a:defRPr sz="3200">
          <a:solidFill>
            <a:schemeClr val="bg2"/>
          </a:solidFill>
          <a:latin typeface="Arial" charset="0"/>
        </a:defRPr>
      </a:lvl5pPr>
      <a:lvl6pPr marL="457200" algn="l" rtl="0" fontAlgn="base">
        <a:spcBef>
          <a:spcPct val="0"/>
        </a:spcBef>
        <a:spcAft>
          <a:spcPct val="0"/>
        </a:spcAft>
        <a:defRPr sz="3200">
          <a:solidFill>
            <a:schemeClr val="bg2"/>
          </a:solidFill>
          <a:latin typeface="Arial" charset="0"/>
        </a:defRPr>
      </a:lvl6pPr>
      <a:lvl7pPr marL="914400" algn="l" rtl="0" fontAlgn="base">
        <a:spcBef>
          <a:spcPct val="0"/>
        </a:spcBef>
        <a:spcAft>
          <a:spcPct val="0"/>
        </a:spcAft>
        <a:defRPr sz="3200">
          <a:solidFill>
            <a:schemeClr val="bg2"/>
          </a:solidFill>
          <a:latin typeface="Arial" charset="0"/>
        </a:defRPr>
      </a:lvl7pPr>
      <a:lvl8pPr marL="1371600" algn="l" rtl="0" fontAlgn="base">
        <a:spcBef>
          <a:spcPct val="0"/>
        </a:spcBef>
        <a:spcAft>
          <a:spcPct val="0"/>
        </a:spcAft>
        <a:defRPr sz="3200">
          <a:solidFill>
            <a:schemeClr val="bg2"/>
          </a:solidFill>
          <a:latin typeface="Arial" charset="0"/>
        </a:defRPr>
      </a:lvl8pPr>
      <a:lvl9pPr marL="1828800" algn="l" rtl="0" fontAlgn="base">
        <a:spcBef>
          <a:spcPct val="0"/>
        </a:spcBef>
        <a:spcAft>
          <a:spcPct val="0"/>
        </a:spcAft>
        <a:defRPr sz="3200">
          <a:solidFill>
            <a:schemeClr val="bg2"/>
          </a:solidFill>
          <a:latin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sz="2400">
          <a:solidFill>
            <a:schemeClr val="bg2"/>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000">
          <a:solidFill>
            <a:srgbClr val="0000FF"/>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a:solidFill>
            <a:schemeClr val="accent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16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16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00034" y="1000108"/>
            <a:ext cx="8229600" cy="700652"/>
          </a:xfrm>
        </p:spPr>
        <p:txBody>
          <a:bodyPr/>
          <a:lstStyle/>
          <a:p>
            <a:r>
              <a:rPr lang="en-US" dirty="0" smtClean="0"/>
              <a:t>10:05 Ramp lost to wire scan towards top energy</a:t>
            </a:r>
            <a:endParaRPr lang="en-GB" dirty="0"/>
          </a:p>
        </p:txBody>
      </p:sp>
      <p:sp>
        <p:nvSpPr>
          <p:cNvPr id="3" name="Title 2"/>
          <p:cNvSpPr>
            <a:spLocks noGrp="1"/>
          </p:cNvSpPr>
          <p:nvPr>
            <p:ph type="title"/>
          </p:nvPr>
        </p:nvSpPr>
        <p:spPr/>
        <p:txBody>
          <a:bodyPr/>
          <a:lstStyle/>
          <a:p>
            <a:r>
              <a:rPr lang="en-US" dirty="0" smtClean="0"/>
              <a:t>Saturday morning</a:t>
            </a:r>
            <a:endParaRPr lang="en-GB" dirty="0"/>
          </a:p>
        </p:txBody>
      </p:sp>
      <p:sp>
        <p:nvSpPr>
          <p:cNvPr id="4" name="Date Placeholder 3"/>
          <p:cNvSpPr>
            <a:spLocks noGrp="1"/>
          </p:cNvSpPr>
          <p:nvPr>
            <p:ph type="dt" sz="half" idx="10"/>
          </p:nvPr>
        </p:nvSpPr>
        <p:spPr/>
        <p:txBody>
          <a:bodyPr/>
          <a:lstStyle/>
          <a:p>
            <a:pPr>
              <a:defRPr/>
            </a:pPr>
            <a:r>
              <a:rPr lang="en-US" smtClean="0"/>
              <a:t>02-07-2010</a:t>
            </a:r>
            <a:endParaRPr lang="en-US" dirty="0"/>
          </a:p>
        </p:txBody>
      </p:sp>
      <p:sp>
        <p:nvSpPr>
          <p:cNvPr id="5" name="Footer Placeholder 4"/>
          <p:cNvSpPr>
            <a:spLocks noGrp="1"/>
          </p:cNvSpPr>
          <p:nvPr>
            <p:ph type="ftr" sz="quarter" idx="12"/>
          </p:nvPr>
        </p:nvSpPr>
        <p:spPr/>
        <p:txBody>
          <a:bodyPr/>
          <a:lstStyle/>
          <a:p>
            <a:pPr>
              <a:defRPr/>
            </a:pPr>
            <a:r>
              <a:rPr lang="en-US" smtClean="0"/>
              <a:t>LHC status</a:t>
            </a:r>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1115520" y="1628750"/>
            <a:ext cx="6368085" cy="3679088"/>
          </a:xfrm>
          <a:prstGeom prst="rect">
            <a:avLst/>
          </a:prstGeom>
          <a:noFill/>
          <a:ln w="9525">
            <a:noFill/>
            <a:miter lim="800000"/>
            <a:headEnd/>
            <a:tailEnd/>
          </a:ln>
        </p:spPr>
      </p:pic>
      <p:sp>
        <p:nvSpPr>
          <p:cNvPr id="8" name="TextBox 7"/>
          <p:cNvSpPr txBox="1"/>
          <p:nvPr/>
        </p:nvSpPr>
        <p:spPr>
          <a:xfrm>
            <a:off x="6012200" y="5373270"/>
            <a:ext cx="2448340" cy="400110"/>
          </a:xfrm>
          <a:prstGeom prst="rect">
            <a:avLst/>
          </a:prstGeom>
          <a:noFill/>
        </p:spPr>
        <p:txBody>
          <a:bodyPr wrap="square" rtlCol="0">
            <a:spAutoFit/>
          </a:bodyPr>
          <a:lstStyle/>
          <a:p>
            <a:r>
              <a:rPr lang="en-US" dirty="0" smtClean="0"/>
              <a:t>Old </a:t>
            </a:r>
            <a:r>
              <a:rPr lang="en-US" dirty="0" err="1" smtClean="0"/>
              <a:t>ws</a:t>
            </a:r>
            <a:r>
              <a:rPr lang="en-US" dirty="0" smtClean="0"/>
              <a:t> settings</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11:52 Just </a:t>
            </a:r>
            <a:r>
              <a:rPr lang="en-US" dirty="0" smtClean="0"/>
              <a:t>lost QPS OK on RCO in S56 and QQT13.L6B2/B1. </a:t>
            </a:r>
            <a:br>
              <a:rPr lang="en-US" dirty="0" smtClean="0"/>
            </a:br>
            <a:r>
              <a:rPr lang="en-US" dirty="0" smtClean="0"/>
              <a:t>This is a communication problem with the QPS crate</a:t>
            </a:r>
            <a:r>
              <a:rPr lang="en-US" dirty="0" smtClean="0"/>
              <a:t>.</a:t>
            </a:r>
          </a:p>
          <a:p>
            <a:r>
              <a:rPr lang="en-US" dirty="0" smtClean="0"/>
              <a:t>12:29 </a:t>
            </a:r>
            <a:endParaRPr lang="en-US" dirty="0" smtClean="0"/>
          </a:p>
          <a:p>
            <a:pPr lvl="1"/>
            <a:r>
              <a:rPr lang="en-US" dirty="0" smtClean="0"/>
              <a:t>RQT13.L6 </a:t>
            </a:r>
            <a:r>
              <a:rPr lang="en-US" dirty="0" smtClean="0"/>
              <a:t>and R6 tripped for both beams. Also RCD and RCO in S56 and 67 tripped while trying to sort out the QPS issue</a:t>
            </a:r>
            <a:r>
              <a:rPr lang="en-US" dirty="0" smtClean="0"/>
              <a:t>.</a:t>
            </a:r>
          </a:p>
          <a:p>
            <a:r>
              <a:rPr lang="en-US" dirty="0" smtClean="0"/>
              <a:t>13:30 </a:t>
            </a:r>
          </a:p>
          <a:p>
            <a:pPr lvl="1"/>
            <a:r>
              <a:rPr lang="en-US" dirty="0" smtClean="0"/>
              <a:t>re-injecting</a:t>
            </a:r>
          </a:p>
          <a:p>
            <a:r>
              <a:rPr lang="en-US" dirty="0" smtClean="0"/>
              <a:t>14:00 </a:t>
            </a:r>
            <a:r>
              <a:rPr lang="en-US" dirty="0" smtClean="0"/>
              <a:t>lost </a:t>
            </a:r>
            <a:r>
              <a:rPr lang="en-US" dirty="0" smtClean="0"/>
              <a:t>S81. </a:t>
            </a:r>
            <a:endParaRPr lang="en-US" dirty="0" smtClean="0"/>
          </a:p>
          <a:p>
            <a:pPr lvl="1"/>
            <a:r>
              <a:rPr lang="en-US" dirty="0" err="1" smtClean="0"/>
              <a:t>nQPS</a:t>
            </a:r>
            <a:r>
              <a:rPr lang="en-US" dirty="0" smtClean="0"/>
              <a:t> </a:t>
            </a:r>
            <a:r>
              <a:rPr lang="en-US" dirty="0" smtClean="0"/>
              <a:t>on an RB magnet (B11.R8</a:t>
            </a:r>
            <a:r>
              <a:rPr lang="en-US" dirty="0" smtClean="0"/>
              <a:t>).</a:t>
            </a:r>
          </a:p>
          <a:p>
            <a:pPr lvl="1"/>
            <a:r>
              <a:rPr lang="en-US" dirty="0" smtClean="0"/>
              <a:t>access required to change card </a:t>
            </a:r>
          </a:p>
          <a:p>
            <a:pPr lvl="1"/>
            <a:r>
              <a:rPr lang="en-US" dirty="0" smtClean="0"/>
              <a:t>16:10 – end access</a:t>
            </a:r>
          </a:p>
          <a:p>
            <a:pPr lvl="1"/>
            <a:r>
              <a:rPr lang="en-US" dirty="0" smtClean="0"/>
              <a:t>pre-cycle</a:t>
            </a:r>
            <a:endParaRPr lang="en-GB" dirty="0"/>
          </a:p>
        </p:txBody>
      </p:sp>
      <p:sp>
        <p:nvSpPr>
          <p:cNvPr id="3" name="Title 2"/>
          <p:cNvSpPr>
            <a:spLocks noGrp="1"/>
          </p:cNvSpPr>
          <p:nvPr>
            <p:ph type="title"/>
          </p:nvPr>
        </p:nvSpPr>
        <p:spPr/>
        <p:txBody>
          <a:bodyPr/>
          <a:lstStyle/>
          <a:p>
            <a:endParaRPr lang="en-GB"/>
          </a:p>
        </p:txBody>
      </p:sp>
      <p:sp>
        <p:nvSpPr>
          <p:cNvPr id="4" name="Date Placeholder 3"/>
          <p:cNvSpPr>
            <a:spLocks noGrp="1"/>
          </p:cNvSpPr>
          <p:nvPr>
            <p:ph type="dt" sz="half" idx="10"/>
          </p:nvPr>
        </p:nvSpPr>
        <p:spPr/>
        <p:txBody>
          <a:bodyPr/>
          <a:lstStyle/>
          <a:p>
            <a:pPr>
              <a:defRPr/>
            </a:pPr>
            <a:r>
              <a:rPr lang="en-US" smtClean="0"/>
              <a:t>02-07-2010</a:t>
            </a:r>
            <a:endParaRPr lang="en-US" dirty="0"/>
          </a:p>
        </p:txBody>
      </p:sp>
      <p:sp>
        <p:nvSpPr>
          <p:cNvPr id="5" name="Footer Placeholder 4"/>
          <p:cNvSpPr>
            <a:spLocks noGrp="1"/>
          </p:cNvSpPr>
          <p:nvPr>
            <p:ph type="ftr" sz="quarter" idx="12"/>
          </p:nvPr>
        </p:nvSpPr>
        <p:spPr/>
        <p:txBody>
          <a:bodyPr/>
          <a:lstStyle/>
          <a:p>
            <a:pPr>
              <a:defRPr/>
            </a:pPr>
            <a:r>
              <a:rPr lang="en-US" smtClean="0"/>
              <a:t>LHC status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p:txBody>
          <a:bodyPr/>
          <a:lstStyle/>
          <a:p>
            <a:r>
              <a:rPr lang="en-US" dirty="0" smtClean="0"/>
              <a:t>18:00 Beam back</a:t>
            </a:r>
          </a:p>
          <a:p>
            <a:r>
              <a:rPr lang="en-US" dirty="0" smtClean="0"/>
              <a:t>19:00 Attempt to blow-up emittance with transverse feedback – really needs additional software</a:t>
            </a:r>
          </a:p>
          <a:p>
            <a:r>
              <a:rPr lang="en-US" dirty="0" smtClean="0"/>
              <a:t>Switch off TFB – not effective</a:t>
            </a:r>
          </a:p>
          <a:p>
            <a:r>
              <a:rPr lang="en-US" dirty="0" smtClean="0"/>
              <a:t>FMCM – 18 kV glitch</a:t>
            </a:r>
          </a:p>
          <a:p>
            <a:r>
              <a:rPr lang="en-US" dirty="0" smtClean="0"/>
              <a:t>20:40 Blow up </a:t>
            </a:r>
            <a:r>
              <a:rPr lang="en-US" dirty="0" err="1" smtClean="0"/>
              <a:t>emittances</a:t>
            </a:r>
            <a:r>
              <a:rPr lang="en-US" dirty="0" smtClean="0"/>
              <a:t> in SPS via screens in TT10</a:t>
            </a:r>
          </a:p>
          <a:p>
            <a:pPr lvl="1"/>
            <a:r>
              <a:rPr lang="en-US" dirty="0" smtClean="0"/>
              <a:t>3.6/4.4 on offer</a:t>
            </a:r>
          </a:p>
          <a:p>
            <a:pPr lvl="1"/>
            <a:r>
              <a:rPr lang="en-US" dirty="0" smtClean="0"/>
              <a:t>TFB back on in LHC</a:t>
            </a:r>
          </a:p>
          <a:p>
            <a:pPr lvl="1"/>
            <a:r>
              <a:rPr lang="en-US" dirty="0" smtClean="0"/>
              <a:t>Too high losses on transfer line collimators</a:t>
            </a:r>
          </a:p>
          <a:p>
            <a:pPr lvl="1"/>
            <a:r>
              <a:rPr lang="en-US" dirty="0" smtClean="0"/>
              <a:t>different screens - OK</a:t>
            </a:r>
          </a:p>
        </p:txBody>
      </p:sp>
      <p:sp>
        <p:nvSpPr>
          <p:cNvPr id="6" name="Title 5"/>
          <p:cNvSpPr>
            <a:spLocks noGrp="1"/>
          </p:cNvSpPr>
          <p:nvPr>
            <p:ph type="title"/>
          </p:nvPr>
        </p:nvSpPr>
        <p:spPr/>
        <p:txBody>
          <a:bodyPr/>
          <a:lstStyle/>
          <a:p>
            <a:r>
              <a:rPr lang="en-US" dirty="0" smtClean="0"/>
              <a:t>Saturday</a:t>
            </a:r>
            <a:endParaRPr lang="en-GB" dirty="0"/>
          </a:p>
        </p:txBody>
      </p:sp>
      <p:sp>
        <p:nvSpPr>
          <p:cNvPr id="4" name="Date Placeholder 3"/>
          <p:cNvSpPr>
            <a:spLocks noGrp="1"/>
          </p:cNvSpPr>
          <p:nvPr>
            <p:ph type="dt" sz="half" idx="10"/>
          </p:nvPr>
        </p:nvSpPr>
        <p:spPr/>
        <p:txBody>
          <a:bodyPr/>
          <a:lstStyle/>
          <a:p>
            <a:pPr>
              <a:defRPr/>
            </a:pPr>
            <a:r>
              <a:rPr lang="en-US" dirty="0" smtClean="0"/>
              <a:t>02-07-2010</a:t>
            </a:r>
            <a:endParaRPr lang="en-US" dirty="0"/>
          </a:p>
        </p:txBody>
      </p:sp>
      <p:sp>
        <p:nvSpPr>
          <p:cNvPr id="5" name="Footer Placeholder 4"/>
          <p:cNvSpPr>
            <a:spLocks noGrp="1"/>
          </p:cNvSpPr>
          <p:nvPr>
            <p:ph type="ftr" sz="quarter" idx="12"/>
          </p:nvPr>
        </p:nvSpPr>
        <p:spPr/>
        <p:txBody>
          <a:bodyPr/>
          <a:lstStyle/>
          <a:p>
            <a:pPr>
              <a:defRPr/>
            </a:pPr>
            <a:r>
              <a:rPr lang="en-US" smtClean="0"/>
              <a:t>LHC status</a:t>
            </a:r>
            <a:endParaRPr lang="en-US" dirty="0"/>
          </a:p>
        </p:txBody>
      </p:sp>
      <p:graphicFrame>
        <p:nvGraphicFramePr>
          <p:cNvPr id="8" name="Table 7"/>
          <p:cNvGraphicFramePr>
            <a:graphicFrameLocks noGrp="1"/>
          </p:cNvGraphicFramePr>
          <p:nvPr/>
        </p:nvGraphicFramePr>
        <p:xfrm>
          <a:off x="1475570" y="5445280"/>
          <a:ext cx="6096000" cy="74168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pPr algn="ctr"/>
                      <a:r>
                        <a:rPr lang="en-US" dirty="0" smtClean="0"/>
                        <a:t>B1H</a:t>
                      </a:r>
                      <a:endParaRPr lang="en-GB" dirty="0"/>
                    </a:p>
                  </a:txBody>
                  <a:tcPr/>
                </a:tc>
                <a:tc>
                  <a:txBody>
                    <a:bodyPr/>
                    <a:lstStyle/>
                    <a:p>
                      <a:pPr algn="ctr"/>
                      <a:r>
                        <a:rPr lang="en-US" dirty="0" smtClean="0"/>
                        <a:t>B1V</a:t>
                      </a:r>
                      <a:endParaRPr lang="en-GB" dirty="0"/>
                    </a:p>
                  </a:txBody>
                  <a:tcPr/>
                </a:tc>
                <a:tc>
                  <a:txBody>
                    <a:bodyPr/>
                    <a:lstStyle/>
                    <a:p>
                      <a:pPr algn="ctr"/>
                      <a:r>
                        <a:rPr lang="en-US" dirty="0" smtClean="0"/>
                        <a:t>B2H</a:t>
                      </a:r>
                      <a:endParaRPr lang="en-GB" dirty="0"/>
                    </a:p>
                  </a:txBody>
                  <a:tcPr/>
                </a:tc>
                <a:tc>
                  <a:txBody>
                    <a:bodyPr/>
                    <a:lstStyle/>
                    <a:p>
                      <a:pPr algn="ctr"/>
                      <a:r>
                        <a:rPr lang="en-US" dirty="0" smtClean="0"/>
                        <a:t>B2V</a:t>
                      </a:r>
                      <a:endParaRPr lang="en-GB" dirty="0"/>
                    </a:p>
                  </a:txBody>
                  <a:tcPr/>
                </a:tc>
              </a:tr>
              <a:tr h="370840">
                <a:tc>
                  <a:txBody>
                    <a:bodyPr/>
                    <a:lstStyle/>
                    <a:p>
                      <a:pPr algn="ctr"/>
                      <a:r>
                        <a:rPr lang="en-US" dirty="0" smtClean="0"/>
                        <a:t>2.8</a:t>
                      </a:r>
                      <a:endParaRPr lang="en-GB" dirty="0"/>
                    </a:p>
                  </a:txBody>
                  <a:tcPr/>
                </a:tc>
                <a:tc>
                  <a:txBody>
                    <a:bodyPr/>
                    <a:lstStyle/>
                    <a:p>
                      <a:pPr algn="ctr"/>
                      <a:r>
                        <a:rPr lang="en-US" dirty="0" smtClean="0"/>
                        <a:t>2.5</a:t>
                      </a:r>
                      <a:endParaRPr lang="en-GB" dirty="0"/>
                    </a:p>
                  </a:txBody>
                  <a:tcPr/>
                </a:tc>
                <a:tc>
                  <a:txBody>
                    <a:bodyPr/>
                    <a:lstStyle/>
                    <a:p>
                      <a:pPr algn="ctr"/>
                      <a:r>
                        <a:rPr lang="en-US" dirty="0" smtClean="0"/>
                        <a:t>3.1</a:t>
                      </a:r>
                      <a:endParaRPr lang="en-GB" dirty="0"/>
                    </a:p>
                  </a:txBody>
                  <a:tcPr/>
                </a:tc>
                <a:tc>
                  <a:txBody>
                    <a:bodyPr/>
                    <a:lstStyle/>
                    <a:p>
                      <a:pPr algn="ctr"/>
                      <a:r>
                        <a:rPr lang="en-US" dirty="0" smtClean="0"/>
                        <a:t>4.2</a:t>
                      </a:r>
                      <a:endParaRPr lang="en-GB" dirty="0"/>
                    </a:p>
                  </a:txBody>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420" y="908650"/>
            <a:ext cx="8229600" cy="2970898"/>
          </a:xfrm>
        </p:spPr>
        <p:txBody>
          <a:bodyPr/>
          <a:lstStyle/>
          <a:p>
            <a:r>
              <a:rPr lang="en-US" dirty="0" smtClean="0"/>
              <a:t>22:30 start ramp</a:t>
            </a:r>
            <a:endParaRPr lang="en-GB" dirty="0"/>
          </a:p>
        </p:txBody>
      </p:sp>
      <p:sp>
        <p:nvSpPr>
          <p:cNvPr id="3" name="Title 2"/>
          <p:cNvSpPr>
            <a:spLocks noGrp="1"/>
          </p:cNvSpPr>
          <p:nvPr>
            <p:ph type="title"/>
          </p:nvPr>
        </p:nvSpPr>
        <p:spPr/>
        <p:txBody>
          <a:bodyPr/>
          <a:lstStyle/>
          <a:p>
            <a:r>
              <a:rPr lang="en-US" dirty="0" smtClean="0"/>
              <a:t>Saturday evening</a:t>
            </a:r>
            <a:endParaRPr lang="en-GB" dirty="0"/>
          </a:p>
        </p:txBody>
      </p:sp>
      <p:sp>
        <p:nvSpPr>
          <p:cNvPr id="4" name="Date Placeholder 3"/>
          <p:cNvSpPr>
            <a:spLocks noGrp="1"/>
          </p:cNvSpPr>
          <p:nvPr>
            <p:ph type="dt" sz="half" idx="10"/>
          </p:nvPr>
        </p:nvSpPr>
        <p:spPr/>
        <p:txBody>
          <a:bodyPr/>
          <a:lstStyle/>
          <a:p>
            <a:pPr>
              <a:defRPr/>
            </a:pPr>
            <a:r>
              <a:rPr lang="en-US" smtClean="0"/>
              <a:t>02-07-2010</a:t>
            </a:r>
            <a:endParaRPr lang="en-US" dirty="0"/>
          </a:p>
        </p:txBody>
      </p:sp>
      <p:sp>
        <p:nvSpPr>
          <p:cNvPr id="5" name="Footer Placeholder 4"/>
          <p:cNvSpPr>
            <a:spLocks noGrp="1"/>
          </p:cNvSpPr>
          <p:nvPr>
            <p:ph type="ftr" sz="quarter" idx="12"/>
          </p:nvPr>
        </p:nvSpPr>
        <p:spPr/>
        <p:txBody>
          <a:bodyPr/>
          <a:lstStyle/>
          <a:p>
            <a:pPr>
              <a:defRPr/>
            </a:pPr>
            <a:r>
              <a:rPr lang="en-US" smtClean="0"/>
              <a:t>LHC status</a:t>
            </a:r>
            <a:endParaRPr lang="en-US" dirty="0"/>
          </a:p>
        </p:txBody>
      </p:sp>
      <p:pic>
        <p:nvPicPr>
          <p:cNvPr id="2050" name="Picture 2"/>
          <p:cNvPicPr>
            <a:picLocks noChangeAspect="1" noChangeArrowheads="1"/>
          </p:cNvPicPr>
          <p:nvPr/>
        </p:nvPicPr>
        <p:blipFill>
          <a:blip r:embed="rId2" cstate="print"/>
          <a:srcRect/>
          <a:stretch>
            <a:fillRect/>
          </a:stretch>
        </p:blipFill>
        <p:spPr bwMode="auto">
          <a:xfrm>
            <a:off x="1691600" y="1916790"/>
            <a:ext cx="5256730" cy="3167098"/>
          </a:xfrm>
          <a:prstGeom prst="rect">
            <a:avLst/>
          </a:prstGeom>
          <a:noFill/>
          <a:ln w="9525">
            <a:noFill/>
            <a:miter lim="800000"/>
            <a:headEnd/>
            <a:tailEnd/>
          </a:ln>
        </p:spPr>
      </p:pic>
      <p:sp>
        <p:nvSpPr>
          <p:cNvPr id="7" name="TextBox 6"/>
          <p:cNvSpPr txBox="1"/>
          <p:nvPr/>
        </p:nvSpPr>
        <p:spPr>
          <a:xfrm>
            <a:off x="467430" y="5589300"/>
            <a:ext cx="4968690" cy="400110"/>
          </a:xfrm>
          <a:prstGeom prst="rect">
            <a:avLst/>
          </a:prstGeom>
          <a:noFill/>
        </p:spPr>
        <p:txBody>
          <a:bodyPr wrap="square" rtlCol="0">
            <a:spAutoFit/>
          </a:bodyPr>
          <a:lstStyle/>
          <a:p>
            <a:r>
              <a:rPr lang="en-US" dirty="0" smtClean="0"/>
              <a:t>00:46  STABLE BEAMS</a:t>
            </a: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GB"/>
          </a:p>
        </p:txBody>
      </p:sp>
      <p:sp>
        <p:nvSpPr>
          <p:cNvPr id="5" name="Footer Placeholder 4"/>
          <p:cNvSpPr>
            <a:spLocks noGrp="1"/>
          </p:cNvSpPr>
          <p:nvPr>
            <p:ph type="ftr" sz="quarter" idx="10"/>
          </p:nvPr>
        </p:nvSpPr>
        <p:spPr/>
        <p:txBody>
          <a:bodyPr/>
          <a:lstStyle/>
          <a:p>
            <a:pPr>
              <a:defRPr/>
            </a:pPr>
            <a:r>
              <a:rPr lang="en-US" smtClean="0"/>
              <a:t>LHC status</a:t>
            </a:r>
            <a:endParaRPr lang="en-US" dirty="0"/>
          </a:p>
        </p:txBody>
      </p:sp>
      <p:sp>
        <p:nvSpPr>
          <p:cNvPr id="4" name="Date Placeholder 3"/>
          <p:cNvSpPr>
            <a:spLocks noGrp="1"/>
          </p:cNvSpPr>
          <p:nvPr>
            <p:ph type="dt" sz="half" idx="12"/>
          </p:nvPr>
        </p:nvSpPr>
        <p:spPr/>
        <p:txBody>
          <a:bodyPr/>
          <a:lstStyle/>
          <a:p>
            <a:pPr>
              <a:defRPr/>
            </a:pPr>
            <a:r>
              <a:rPr lang="en-US" smtClean="0"/>
              <a:t>02-07-2010</a:t>
            </a:r>
            <a:endParaRPr lang="en-US" dirty="0"/>
          </a:p>
        </p:txBody>
      </p:sp>
      <p:pic>
        <p:nvPicPr>
          <p:cNvPr id="3074" name="Picture 2"/>
          <p:cNvPicPr>
            <a:picLocks noChangeAspect="1" noChangeArrowheads="1"/>
          </p:cNvPicPr>
          <p:nvPr/>
        </p:nvPicPr>
        <p:blipFill>
          <a:blip r:embed="rId2" cstate="print"/>
          <a:srcRect/>
          <a:stretch>
            <a:fillRect/>
          </a:stretch>
        </p:blipFill>
        <p:spPr bwMode="auto">
          <a:xfrm>
            <a:off x="1187530" y="1124680"/>
            <a:ext cx="6870246" cy="4562815"/>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Footer Placeholder 2"/>
          <p:cNvSpPr>
            <a:spLocks noGrp="1"/>
          </p:cNvSpPr>
          <p:nvPr>
            <p:ph type="ftr" sz="quarter" idx="10"/>
          </p:nvPr>
        </p:nvSpPr>
        <p:spPr/>
        <p:txBody>
          <a:bodyPr/>
          <a:lstStyle/>
          <a:p>
            <a:pPr>
              <a:defRPr/>
            </a:pPr>
            <a:r>
              <a:rPr lang="en-US" smtClean="0"/>
              <a:t>LHC status</a:t>
            </a:r>
            <a:endParaRPr lang="en-US" dirty="0"/>
          </a:p>
        </p:txBody>
      </p:sp>
      <p:sp>
        <p:nvSpPr>
          <p:cNvPr id="4" name="Date Placeholder 3"/>
          <p:cNvSpPr>
            <a:spLocks noGrp="1"/>
          </p:cNvSpPr>
          <p:nvPr>
            <p:ph type="dt" sz="half" idx="12"/>
          </p:nvPr>
        </p:nvSpPr>
        <p:spPr/>
        <p:txBody>
          <a:bodyPr/>
          <a:lstStyle/>
          <a:p>
            <a:pPr>
              <a:defRPr/>
            </a:pPr>
            <a:r>
              <a:rPr lang="en-US" smtClean="0"/>
              <a:t>02-07-2010</a:t>
            </a:r>
            <a:endParaRPr lang="en-US" dirty="0"/>
          </a:p>
        </p:txBody>
      </p:sp>
      <p:pic>
        <p:nvPicPr>
          <p:cNvPr id="4098" name="Picture 2"/>
          <p:cNvPicPr>
            <a:picLocks noChangeAspect="1" noChangeArrowheads="1"/>
          </p:cNvPicPr>
          <p:nvPr/>
        </p:nvPicPr>
        <p:blipFill>
          <a:blip r:embed="rId2" cstate="print"/>
          <a:srcRect/>
          <a:stretch>
            <a:fillRect/>
          </a:stretch>
        </p:blipFill>
        <p:spPr bwMode="auto">
          <a:xfrm>
            <a:off x="539440" y="692620"/>
            <a:ext cx="7181352" cy="572791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Footer Placeholder 2"/>
          <p:cNvSpPr>
            <a:spLocks noGrp="1"/>
          </p:cNvSpPr>
          <p:nvPr>
            <p:ph type="ftr" sz="quarter" idx="10"/>
          </p:nvPr>
        </p:nvSpPr>
        <p:spPr/>
        <p:txBody>
          <a:bodyPr/>
          <a:lstStyle/>
          <a:p>
            <a:pPr>
              <a:defRPr/>
            </a:pPr>
            <a:r>
              <a:rPr lang="en-US" smtClean="0"/>
              <a:t>LHC status</a:t>
            </a:r>
            <a:endParaRPr lang="en-US" dirty="0"/>
          </a:p>
        </p:txBody>
      </p:sp>
      <p:sp>
        <p:nvSpPr>
          <p:cNvPr id="4" name="Date Placeholder 3"/>
          <p:cNvSpPr>
            <a:spLocks noGrp="1"/>
          </p:cNvSpPr>
          <p:nvPr>
            <p:ph type="dt" sz="half" idx="12"/>
          </p:nvPr>
        </p:nvSpPr>
        <p:spPr/>
        <p:txBody>
          <a:bodyPr/>
          <a:lstStyle/>
          <a:p>
            <a:pPr>
              <a:defRPr/>
            </a:pPr>
            <a:r>
              <a:rPr lang="en-US" smtClean="0"/>
              <a:t>02-07-2010</a:t>
            </a:r>
            <a:endParaRPr lang="en-US" dirty="0"/>
          </a:p>
        </p:txBody>
      </p:sp>
      <p:pic>
        <p:nvPicPr>
          <p:cNvPr id="5122" name="Picture 2"/>
          <p:cNvPicPr>
            <a:picLocks noChangeAspect="1" noChangeArrowheads="1"/>
          </p:cNvPicPr>
          <p:nvPr/>
        </p:nvPicPr>
        <p:blipFill>
          <a:blip r:embed="rId2" cstate="print"/>
          <a:srcRect/>
          <a:stretch>
            <a:fillRect/>
          </a:stretch>
        </p:blipFill>
        <p:spPr bwMode="auto">
          <a:xfrm>
            <a:off x="1691600" y="836640"/>
            <a:ext cx="6375610" cy="5351186"/>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Footer Placeholder 2"/>
          <p:cNvSpPr>
            <a:spLocks noGrp="1"/>
          </p:cNvSpPr>
          <p:nvPr>
            <p:ph type="ftr" sz="quarter" idx="10"/>
          </p:nvPr>
        </p:nvSpPr>
        <p:spPr/>
        <p:txBody>
          <a:bodyPr/>
          <a:lstStyle/>
          <a:p>
            <a:pPr>
              <a:defRPr/>
            </a:pPr>
            <a:r>
              <a:rPr lang="en-US" smtClean="0"/>
              <a:t>LHC status</a:t>
            </a:r>
            <a:endParaRPr lang="en-US" dirty="0"/>
          </a:p>
        </p:txBody>
      </p:sp>
      <p:sp>
        <p:nvSpPr>
          <p:cNvPr id="4" name="Date Placeholder 3"/>
          <p:cNvSpPr>
            <a:spLocks noGrp="1"/>
          </p:cNvSpPr>
          <p:nvPr>
            <p:ph type="dt" sz="half" idx="12"/>
          </p:nvPr>
        </p:nvSpPr>
        <p:spPr/>
        <p:txBody>
          <a:bodyPr/>
          <a:lstStyle/>
          <a:p>
            <a:pPr>
              <a:defRPr/>
            </a:pPr>
            <a:r>
              <a:rPr lang="en-US" smtClean="0"/>
              <a:t>02-07-2010</a:t>
            </a:r>
            <a:endParaRPr lang="en-US" dirty="0"/>
          </a:p>
        </p:txBody>
      </p:sp>
      <p:pic>
        <p:nvPicPr>
          <p:cNvPr id="6146" name="Picture 2"/>
          <p:cNvPicPr>
            <a:picLocks noChangeAspect="1" noChangeArrowheads="1"/>
          </p:cNvPicPr>
          <p:nvPr/>
        </p:nvPicPr>
        <p:blipFill>
          <a:blip r:embed="rId2" cstate="print"/>
          <a:srcRect/>
          <a:stretch>
            <a:fillRect/>
          </a:stretch>
        </p:blipFill>
        <p:spPr bwMode="auto">
          <a:xfrm>
            <a:off x="1475570" y="836640"/>
            <a:ext cx="6198025" cy="5202135"/>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en-US" dirty="0" smtClean="0"/>
              <a:t>01:35 Lost </a:t>
            </a:r>
            <a:r>
              <a:rPr lang="en-US" dirty="0" smtClean="0"/>
              <a:t>both beams, RD1.LR1 down because of a glitch on the electrical network</a:t>
            </a:r>
            <a:r>
              <a:rPr lang="en-US" dirty="0" smtClean="0"/>
              <a:t>.</a:t>
            </a:r>
          </a:p>
          <a:p>
            <a:r>
              <a:rPr lang="en-US" dirty="0" smtClean="0"/>
              <a:t>The second fill went very well. The machine after </a:t>
            </a:r>
            <a:r>
              <a:rPr lang="en-US" dirty="0" err="1" smtClean="0"/>
              <a:t>precycle</a:t>
            </a:r>
            <a:r>
              <a:rPr lang="en-US" dirty="0" smtClean="0"/>
              <a:t> was in very good conditions and we could ramp and squeeze with small beam losses. </a:t>
            </a:r>
            <a:endParaRPr lang="en-US" dirty="0" smtClean="0"/>
          </a:p>
          <a:p>
            <a:r>
              <a:rPr lang="en-US" dirty="0" smtClean="0"/>
              <a:t>We </a:t>
            </a:r>
            <a:r>
              <a:rPr lang="en-US" dirty="0" smtClean="0"/>
              <a:t>had a moment of true panic when we thought that the OFB was ON while the separations were being collapsed. This proved not to be the case and we could proceed with the stable beams. After incorporation of </a:t>
            </a:r>
            <a:r>
              <a:rPr lang="en-US" dirty="0" err="1" smtClean="0"/>
              <a:t>lumi</a:t>
            </a:r>
            <a:r>
              <a:rPr lang="en-US" dirty="0" smtClean="0"/>
              <a:t> scan knobs. we went back to similar values of </a:t>
            </a:r>
            <a:r>
              <a:rPr lang="en-US" dirty="0" err="1" smtClean="0"/>
              <a:t>lumi</a:t>
            </a:r>
            <a:r>
              <a:rPr lang="en-US" dirty="0" smtClean="0"/>
              <a:t> for IP1, IP2 IP8 of ~6e29cm-2s-1. We left this conditions without </a:t>
            </a:r>
            <a:r>
              <a:rPr lang="en-US" dirty="0" err="1" smtClean="0"/>
              <a:t>lumi</a:t>
            </a:r>
            <a:r>
              <a:rPr lang="en-US" dirty="0" smtClean="0"/>
              <a:t> scans to see if we can keep the stable beams for a few hours. </a:t>
            </a:r>
            <a:endParaRPr lang="en-US" dirty="0" smtClean="0"/>
          </a:p>
          <a:p>
            <a:r>
              <a:rPr lang="en-US" dirty="0" smtClean="0"/>
              <a:t>06:27 Stable beams</a:t>
            </a:r>
            <a:endParaRPr lang="en-GB" dirty="0"/>
          </a:p>
        </p:txBody>
      </p:sp>
      <p:sp>
        <p:nvSpPr>
          <p:cNvPr id="2" name="Title 1"/>
          <p:cNvSpPr>
            <a:spLocks noGrp="1"/>
          </p:cNvSpPr>
          <p:nvPr>
            <p:ph type="title"/>
          </p:nvPr>
        </p:nvSpPr>
        <p:spPr/>
        <p:txBody>
          <a:bodyPr/>
          <a:lstStyle/>
          <a:p>
            <a:r>
              <a:rPr lang="en-US" dirty="0" smtClean="0"/>
              <a:t>Sunday morning</a:t>
            </a:r>
            <a:endParaRPr lang="en-GB" dirty="0"/>
          </a:p>
        </p:txBody>
      </p:sp>
      <p:sp>
        <p:nvSpPr>
          <p:cNvPr id="4" name="Date Placeholder 3"/>
          <p:cNvSpPr>
            <a:spLocks noGrp="1"/>
          </p:cNvSpPr>
          <p:nvPr>
            <p:ph type="dt" sz="half" idx="10"/>
          </p:nvPr>
        </p:nvSpPr>
        <p:spPr/>
        <p:txBody>
          <a:bodyPr/>
          <a:lstStyle/>
          <a:p>
            <a:pPr>
              <a:defRPr/>
            </a:pPr>
            <a:r>
              <a:rPr lang="en-US" dirty="0" smtClean="0"/>
              <a:t>02-07</a:t>
            </a:r>
            <a:endParaRPr lang="en-US" dirty="0"/>
          </a:p>
        </p:txBody>
      </p:sp>
      <p:sp>
        <p:nvSpPr>
          <p:cNvPr id="3" name="Footer Placeholder 2"/>
          <p:cNvSpPr>
            <a:spLocks noGrp="1"/>
          </p:cNvSpPr>
          <p:nvPr>
            <p:ph type="ftr" sz="quarter" idx="12"/>
          </p:nvPr>
        </p:nvSpPr>
        <p:spPr/>
        <p:txBody>
          <a:bodyPr/>
          <a:lstStyle/>
          <a:p>
            <a:pPr>
              <a:defRPr/>
            </a:pPr>
            <a:r>
              <a:rPr lang="en-US" smtClean="0"/>
              <a:t>LHC status</a:t>
            </a:r>
            <a:endParaRPr lang="en-US" dirty="0"/>
          </a:p>
        </p:txBody>
      </p:sp>
    </p:spTree>
  </p:cSld>
  <p:clrMapOvr>
    <a:masterClrMapping/>
  </p:clrMapOvr>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bg2"/>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2000" b="0" i="0" u="none" strike="noStrike" cap="none" normalizeH="0" baseline="0" smtClean="0">
            <a:ln>
              <a:noFill/>
            </a:ln>
            <a:solidFill>
              <a:schemeClr val="bg2"/>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bg2"/>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2000" b="0" i="0" u="none" strike="noStrike" cap="none" normalizeH="0" baseline="0" smtClean="0">
            <a:ln>
              <a:noFill/>
            </a:ln>
            <a:solidFill>
              <a:schemeClr val="bg2"/>
            </a:solidFill>
            <a:effectLst/>
            <a:latin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Pixel</Template>
  <TotalTime>38141</TotalTime>
  <Words>257</Words>
  <Application>Microsoft Office PowerPoint</Application>
  <PresentationFormat>On-screen Show (4:3)</PresentationFormat>
  <Paragraphs>57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Pixel</vt:lpstr>
      <vt:lpstr>Saturday morning</vt:lpstr>
      <vt:lpstr>Slide 3</vt:lpstr>
      <vt:lpstr>Saturday</vt:lpstr>
      <vt:lpstr>Saturday evening</vt:lpstr>
      <vt:lpstr>Slide 6</vt:lpstr>
      <vt:lpstr>Slide 7</vt:lpstr>
      <vt:lpstr>Slide 8</vt:lpstr>
      <vt:lpstr>Slide 9</vt:lpstr>
      <vt:lpstr>Sunday morning</vt:lpstr>
    </vt:vector>
  </TitlesOfParts>
  <Company>CERN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FGC Software Design Review</dc:title>
  <dc:creator>Quentin King</dc:creator>
  <cp:lastModifiedBy>Lamont</cp:lastModifiedBy>
  <cp:revision>1506</cp:revision>
  <dcterms:created xsi:type="dcterms:W3CDTF">2010-06-22T10:50:23Z</dcterms:created>
  <dcterms:modified xsi:type="dcterms:W3CDTF">2010-07-04T06:57:56Z</dcterms:modified>
</cp:coreProperties>
</file>