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2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733" r:id="rId2"/>
    <p:sldId id="730" r:id="rId3"/>
    <p:sldId id="731" r:id="rId4"/>
    <p:sldId id="734" r:id="rId5"/>
    <p:sldId id="735" r:id="rId6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9FFCC"/>
    <a:srgbClr val="008000"/>
    <a:srgbClr val="9FCAFF"/>
    <a:srgbClr val="DDDDDD"/>
    <a:srgbClr val="3399FF"/>
    <a:srgbClr val="FFCC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107" d="100"/>
          <a:sy n="107" d="100"/>
        </p:scale>
        <p:origin x="-112" y="-15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point 8 – vertical plane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836640"/>
            <a:ext cx="8733218" cy="50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24160" y="6237390"/>
            <a:ext cx="273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tune amplitude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V="1">
            <a:off x="5796170" y="4941210"/>
            <a:ext cx="1368190" cy="9361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amplitude - zoom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268700"/>
            <a:ext cx="8763522" cy="50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 rot="10800000" flipV="1">
            <a:off x="3347830" y="908650"/>
            <a:ext cx="864120" cy="7921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067930" y="69262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intensities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split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836640"/>
            <a:ext cx="8785648" cy="50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35620" y="6165380"/>
            <a:ext cx="6948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not… </a:t>
            </a:r>
            <a:r>
              <a:rPr lang="en-US" dirty="0" err="1" smtClean="0"/>
              <a:t>consignes</a:t>
            </a:r>
            <a:r>
              <a:rPr lang="en-US" dirty="0" smtClean="0"/>
              <a:t> missing instruction to split vertical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currents – beam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764630"/>
            <a:ext cx="7656429" cy="430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540" y="5114925"/>
            <a:ext cx="68389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sizes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3b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25-6-2010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764630"/>
            <a:ext cx="7561050" cy="429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03560" y="5517290"/>
            <a:ext cx="5904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Clear blow-up – vertical plane both beams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35619</TotalTime>
  <Words>76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Scanning point 8 – vertical plane</vt:lpstr>
      <vt:lpstr>Tune amplitude - zoom</vt:lpstr>
      <vt:lpstr>Tune split</vt:lpstr>
      <vt:lpstr>Bunch currents – beam 2</vt:lpstr>
      <vt:lpstr>Beam sizes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Oliver Bruning</cp:lastModifiedBy>
  <cp:revision>1464</cp:revision>
  <dcterms:created xsi:type="dcterms:W3CDTF">2010-06-26T08:03:50Z</dcterms:created>
  <dcterms:modified xsi:type="dcterms:W3CDTF">2010-06-26T08:04:15Z</dcterms:modified>
</cp:coreProperties>
</file>