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8" r:id="rId2"/>
    <p:sldId id="266" r:id="rId3"/>
    <p:sldId id="264" r:id="rId4"/>
    <p:sldId id="267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90F3-118D-4F5A-B41C-5A696087E3C3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F7C9-4796-44E8-996F-276FC4BC72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3A7F81-1775-4AB0-AA2D-8B680D659732}" type="slidenum">
              <a:rPr lang="en-US"/>
              <a:pPr/>
              <a:t>6</a:t>
            </a:fld>
            <a:endParaRPr lang="en-US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BC3838-10DA-4792-8A06-D51571AF264F}" type="slidenum">
              <a:rPr lang="en-US"/>
              <a:pPr/>
              <a:t>8</a:t>
            </a:fld>
            <a:endParaRPr lang="en-US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6180-3717-4670-AAB9-1E87D5A5D4C8}" type="datetimeFigureOut">
              <a:rPr lang="en-US" smtClean="0"/>
              <a:t>3/30/2010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0BE0-1233-4B1F-8ACC-0AC5634D63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blogbook.cern.ch/Shift/100330_022831/c1lAoK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236_52915_0_psic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6667"/>
            <a:ext cx="9144000" cy="5204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69239_1912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0" y="928670"/>
            <a:ext cx="903611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Online monitoring</a:t>
            </a:r>
            <a:endParaRPr lang="en-US" dirty="0"/>
          </a:p>
        </p:txBody>
      </p:sp>
      <p:pic>
        <p:nvPicPr>
          <p:cNvPr id="18434" name="Picture 2" descr="E:\pi0-5min-30-03-201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398815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K-short mass offline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7762"/>
          <a:stretch>
            <a:fillRect/>
          </a:stretch>
        </p:blipFill>
        <p:spPr bwMode="auto">
          <a:xfrm>
            <a:off x="1547228" y="1379939"/>
            <a:ext cx="5882292" cy="51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1lAo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143" t="31250"/>
          <a:stretch>
            <a:fillRect/>
          </a:stretch>
        </p:blipFill>
        <p:spPr bwMode="auto">
          <a:xfrm>
            <a:off x="220780" y="142852"/>
            <a:ext cx="8637500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42242" y="6202940"/>
            <a:ext cx="575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Before tune ~10 Hz, after tune ~60 Hz (at begin of fill)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9389"/>
            <a:ext cx="8228160" cy="1134839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run 69240 (first run at 7 </a:t>
            </a:r>
            <a:r>
              <a:rPr lang="en-US" dirty="0" err="1"/>
              <a:t>TeV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velo</a:t>
            </a:r>
            <a:r>
              <a:rPr lang="en-US" dirty="0"/>
              <a:t> @ 14mm</a:t>
            </a:r>
          </a:p>
        </p:txBody>
      </p:sp>
      <p:sp>
        <p:nvSpPr>
          <p:cNvPr id="3075" name="AutoShape 3"/>
          <p:cNvSpPr>
            <a:spLocks/>
          </p:cNvSpPr>
          <p:nvPr/>
        </p:nvSpPr>
        <p:spPr bwMode="auto">
          <a:xfrm rot="5400000">
            <a:off x="3039825" y="3015894"/>
            <a:ext cx="286591" cy="4122720"/>
          </a:xfrm>
          <a:prstGeom prst="rightBrace">
            <a:avLst>
              <a:gd name="adj1" fmla="val 1198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36480" y="5301197"/>
            <a:ext cx="32126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</a:rPr>
              <a:t>RMS dominated by PV resolution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6662880" y="4825947"/>
            <a:ext cx="864000" cy="10052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99200" y="5917582"/>
            <a:ext cx="28454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</a:rPr>
              <a:t>RMS dominated by size of IR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90" y="1862138"/>
            <a:ext cx="8501090" cy="299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" y="1857364"/>
            <a:ext cx="9072594" cy="319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7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run 69246</a:t>
            </a:r>
            <a:br>
              <a:rPr lang="en-US" dirty="0"/>
            </a:br>
            <a:r>
              <a:rPr lang="en-US" dirty="0" err="1"/>
              <a:t>velo</a:t>
            </a:r>
            <a:r>
              <a:rPr lang="en-US" dirty="0"/>
              <a:t> @ 5mm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 rot="5400000">
            <a:off x="2900336" y="3148025"/>
            <a:ext cx="315913" cy="4545012"/>
          </a:xfrm>
          <a:prstGeom prst="rightBrace">
            <a:avLst>
              <a:gd name="adj1" fmla="val 1198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42987" y="5667387"/>
            <a:ext cx="4213225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rgbClr val="000000"/>
                </a:solidFill>
              </a:rPr>
              <a:t>RMS smaller because vertex resolution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rgbClr val="000000"/>
                </a:solidFill>
              </a:rPr>
              <a:t>improves if </a:t>
            </a:r>
            <a:r>
              <a:rPr lang="en-US" dirty="0" err="1">
                <a:solidFill>
                  <a:srgbClr val="000000"/>
                </a:solidFill>
              </a:rPr>
              <a:t>Velo</a:t>
            </a:r>
            <a:r>
              <a:rPr lang="en-US" dirty="0">
                <a:solidFill>
                  <a:srgbClr val="000000"/>
                </a:solidFill>
              </a:rPr>
              <a:t> closer to beam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894487" y="5143512"/>
            <a:ext cx="952500" cy="1108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91124" y="6346837"/>
            <a:ext cx="31369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RMS dominated by size of 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PV position for different runs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90720" y="4941160"/>
            <a:ext cx="5940000" cy="779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>
                <a:solidFill>
                  <a:srgbClr val="000000"/>
                </a:solidFill>
              </a:rPr>
              <a:t>statistical uncertainties about 1 unit in last digit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dirty="0">
                <a:solidFill>
                  <a:srgbClr val="000000"/>
                </a:solidFill>
              </a:rPr>
              <a:t>systematic uncertainties due to movement of </a:t>
            </a:r>
            <a:r>
              <a:rPr lang="en-US" dirty="0" err="1">
                <a:solidFill>
                  <a:srgbClr val="000000"/>
                </a:solidFill>
              </a:rPr>
              <a:t>velo</a:t>
            </a:r>
            <a:r>
              <a:rPr lang="en-US" dirty="0">
                <a:solidFill>
                  <a:srgbClr val="000000"/>
                </a:solidFill>
              </a:rPr>
              <a:t> still unknown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40" y="2081019"/>
            <a:ext cx="7915680" cy="249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85</Words>
  <Application>Microsoft Office PowerPoint</Application>
  <PresentationFormat>On-screen Show (4:3)</PresentationFormat>
  <Paragraphs>16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Online monitoring</vt:lpstr>
      <vt:lpstr>K-short mass offline</vt:lpstr>
      <vt:lpstr>Slide 5</vt:lpstr>
      <vt:lpstr>run 69240 (first run at 7 TeV) velo @ 14mm</vt:lpstr>
      <vt:lpstr>run 69246 velo @ 5mm</vt:lpstr>
      <vt:lpstr>PV position for different runs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 Schopper</dc:creator>
  <cp:lastModifiedBy>Andreas Schopper</cp:lastModifiedBy>
  <cp:revision>5</cp:revision>
  <dcterms:created xsi:type="dcterms:W3CDTF">2010-03-30T20:27:01Z</dcterms:created>
  <dcterms:modified xsi:type="dcterms:W3CDTF">2010-03-31T06:15:26Z</dcterms:modified>
</cp:coreProperties>
</file>