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9"/>
  </p:notesMasterIdLst>
  <p:handoutMasterIdLst>
    <p:handoutMasterId r:id="rId10"/>
  </p:handoutMasterIdLst>
  <p:sldIdLst>
    <p:sldId id="766" r:id="rId2"/>
    <p:sldId id="763" r:id="rId3"/>
    <p:sldId id="760" r:id="rId4"/>
    <p:sldId id="761" r:id="rId5"/>
    <p:sldId id="762" r:id="rId6"/>
    <p:sldId id="764" r:id="rId7"/>
    <p:sldId id="765" r:id="rId8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008000"/>
    <a:srgbClr val="FF0000"/>
    <a:srgbClr val="0000FF"/>
    <a:srgbClr val="FFCCCC"/>
    <a:srgbClr val="9FCAFF"/>
    <a:srgbClr val="DDDDDD"/>
    <a:srgbClr val="99FFCC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1" autoAdjust="0"/>
    <p:restoredTop sz="95262" autoAdjust="0"/>
  </p:normalViewPr>
  <p:slideViewPr>
    <p:cSldViewPr>
      <p:cViewPr>
        <p:scale>
          <a:sx n="100" d="100"/>
          <a:sy n="100" d="100"/>
        </p:scale>
        <p:origin x="-204" y="-18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17-11-09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17-11-09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17-11-09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17-11-09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17-11-09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17-11-09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17-11-09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17-11-09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17-11-09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17-11-09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17-11-09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17-11-09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17-11-09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17-11-09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17-11-09</a:t>
            </a:r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30/11/09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4000504"/>
            <a:ext cx="6410287" cy="2279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57224" y="1357298"/>
            <a:ext cx="642942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Solenoids on and corrected during the day in: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Alice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Atlas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CMS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786050" y="2428868"/>
            <a:ext cx="5857916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All pretty smooth with inevitable questions about polarities. No instrumentation issues observed.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643438" y="6429396"/>
            <a:ext cx="4071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Alice solenoid – orbit distortion 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Coupling - finally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17-11-09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85793"/>
            <a:ext cx="8501122" cy="531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857752" y="5286388"/>
            <a:ext cx="3714776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Coupling after correction of the solenoids with split knobs: </a:t>
            </a:r>
            <a:br>
              <a:rPr lang="en-US" dirty="0" smtClean="0"/>
            </a:br>
            <a:r>
              <a:rPr lang="en-US" dirty="0" smtClean="0"/>
              <a:t>- Beam 1: |C-| less than 1.8e-3 </a:t>
            </a:r>
            <a:br>
              <a:rPr lang="en-US" dirty="0" smtClean="0"/>
            </a:br>
            <a:r>
              <a:rPr lang="en-US" dirty="0" smtClean="0"/>
              <a:t>- Beam 2: |C-| less than 1.8e-3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Summary of aperture measurements / kick response</a:t>
            </a:r>
            <a:r>
              <a:rPr lang="en-US" sz="2400" dirty="0" smtClean="0"/>
              <a:t>: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500726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Global aperture measurements (B1) were done in parallel with the </a:t>
            </a:r>
            <a:r>
              <a:rPr lang="en-US" dirty="0" smtClean="0"/>
              <a:t>kick response </a:t>
            </a:r>
            <a:r>
              <a:rPr lang="en-US" dirty="0" smtClean="0"/>
              <a:t>measurements (B2).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 smtClean="0"/>
              <a:t>was not ideal because we did see </a:t>
            </a:r>
            <a:r>
              <a:rPr lang="en-US" dirty="0" smtClean="0"/>
              <a:t>some cross </a:t>
            </a:r>
            <a:r>
              <a:rPr lang="en-US" dirty="0" smtClean="0"/>
              <a:t>talk between the measurements, but at least we could advance </a:t>
            </a:r>
            <a:r>
              <a:rPr lang="en-US" dirty="0" smtClean="0"/>
              <a:t>with both </a:t>
            </a:r>
            <a:r>
              <a:rPr lang="en-US" dirty="0" smtClean="0"/>
              <a:t>programs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Both measurements were done with </a:t>
            </a:r>
            <a:r>
              <a:rPr lang="en-US" dirty="0" smtClean="0"/>
              <a:t>collimators </a:t>
            </a:r>
            <a:r>
              <a:rPr lang="en-US" dirty="0" smtClean="0"/>
              <a:t>open to parking positions.</a:t>
            </a:r>
          </a:p>
          <a:p>
            <a:r>
              <a:rPr lang="en-US" dirty="0" smtClean="0"/>
              <a:t>They have been put back to the reference settings after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clear drop in lifetime seen – 50 hours to around 3 hours</a:t>
            </a:r>
            <a:endParaRPr lang="en-US" dirty="0" smtClean="0"/>
          </a:p>
          <a:p>
            <a:r>
              <a:rPr lang="en-US" dirty="0" smtClean="0"/>
              <a:t>Kick response:</a:t>
            </a:r>
          </a:p>
          <a:p>
            <a:pPr lvl="1"/>
            <a:r>
              <a:rPr lang="en-US" dirty="0" smtClean="0"/>
              <a:t>Finished beam1</a:t>
            </a:r>
          </a:p>
          <a:p>
            <a:pPr lvl="1"/>
            <a:r>
              <a:rPr lang="en-US" dirty="0" smtClean="0"/>
              <a:t>Done 4.5 sectors, missing 2 sectors for beam 2</a:t>
            </a:r>
          </a:p>
          <a:p>
            <a:pPr lvl="1"/>
            <a:r>
              <a:rPr lang="en-US" dirty="0" smtClean="0"/>
              <a:t>Missing all triplet correctors.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17-11-09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Aperture measurements</a:t>
            </a:r>
            <a:r>
              <a:rPr lang="en-US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511175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Scanned 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H plane for beam 1</a:t>
            </a:r>
            <a:r>
              <a:rPr lang="en-US" dirty="0" smtClean="0"/>
              <a:t>. All BLM thresholds kept active during </a:t>
            </a:r>
            <a:r>
              <a:rPr lang="en-US" dirty="0" smtClean="0"/>
              <a:t>the measurements</a:t>
            </a:r>
            <a:r>
              <a:rPr lang="en-US" dirty="0" smtClean="0"/>
              <a:t>, so we dumped several times (mainly for losses in the </a:t>
            </a:r>
            <a:r>
              <a:rPr lang="en-US" dirty="0" smtClean="0"/>
              <a:t>warm regions</a:t>
            </a:r>
            <a:r>
              <a:rPr lang="en-US" dirty="0" smtClean="0"/>
              <a:t>).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 smtClean="0"/>
              <a:t>performed aperture measurements 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the V plane for beam 2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.</a:t>
            </a:r>
            <a:endParaRPr lang="en-US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en-US" dirty="0" smtClean="0"/>
              <a:t>For 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H-beam 1</a:t>
            </a:r>
            <a:r>
              <a:rPr lang="en-US" dirty="0" smtClean="0"/>
              <a:t>, we mainly lost in the warm IP6 (details of beam loss </a:t>
            </a:r>
            <a:r>
              <a:rPr lang="en-US" dirty="0" smtClean="0"/>
              <a:t>locations still </a:t>
            </a:r>
            <a:r>
              <a:rPr lang="en-US" dirty="0" smtClean="0"/>
              <a:t>to be looked at) and we could not find apparent loss locations in </a:t>
            </a:r>
            <a:r>
              <a:rPr lang="en-US" dirty="0" smtClean="0"/>
              <a:t>the rest </a:t>
            </a:r>
            <a:r>
              <a:rPr lang="en-US" dirty="0" smtClean="0"/>
              <a:t>of the machine. The bump amplitude was limited to 7-8 </a:t>
            </a:r>
            <a:r>
              <a:rPr lang="en-US" dirty="0" err="1" smtClean="0"/>
              <a:t>sigmas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Possible aperture bottlenecks outside IP6: 6R2, </a:t>
            </a:r>
            <a:r>
              <a:rPr lang="en-US" dirty="0" smtClean="0"/>
              <a:t>6R8.</a:t>
            </a:r>
          </a:p>
          <a:p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Vertical 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aperture for beam 2</a:t>
            </a:r>
            <a:r>
              <a:rPr lang="en-US" dirty="0" smtClean="0"/>
              <a:t>: found several loss locations in the </a:t>
            </a:r>
            <a:r>
              <a:rPr lang="en-US" dirty="0" smtClean="0"/>
              <a:t>arcs, in </a:t>
            </a:r>
            <a:r>
              <a:rPr lang="en-US" dirty="0" smtClean="0"/>
              <a:t>particular in sector 7-8. See details in the logbook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17-11-09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 scanners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preparation for the aperture measurements, we performed the </a:t>
            </a:r>
            <a:r>
              <a:rPr lang="en-US" dirty="0" smtClean="0"/>
              <a:t>calibration of </a:t>
            </a:r>
            <a:r>
              <a:rPr lang="en-US" dirty="0" smtClean="0"/>
              <a:t>the wire scanners, which looks very good. There is a very good </a:t>
            </a:r>
            <a:r>
              <a:rPr lang="en-US" dirty="0" smtClean="0"/>
              <a:t>linearity (a </a:t>
            </a:r>
            <a:r>
              <a:rPr lang="en-US" dirty="0" smtClean="0"/>
              <a:t>few % error!) between amplitude of orbit bumps and offset of the </a:t>
            </a:r>
            <a:r>
              <a:rPr lang="en-US" dirty="0" smtClean="0"/>
              <a:t>beam seen </a:t>
            </a:r>
            <a:r>
              <a:rPr lang="en-US" dirty="0" smtClean="0"/>
              <a:t>by the wire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We have measured systematically the emittance for </a:t>
            </a:r>
            <a:r>
              <a:rPr lang="en-US" dirty="0" smtClean="0"/>
              <a:t>every beam </a:t>
            </a:r>
            <a:r>
              <a:rPr lang="en-US" dirty="0" smtClean="0"/>
              <a:t>during the aperture measurements, even several times for the same beam.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17-11-09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 scanner calibration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17-11-09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71480"/>
            <a:ext cx="8460659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4143380"/>
            <a:ext cx="6596027" cy="233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Wirescanner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17-11-09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857232"/>
            <a:ext cx="7129149" cy="5262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26726</TotalTime>
  <Words>376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30/11/09</vt:lpstr>
      <vt:lpstr>Coupling - finally</vt:lpstr>
      <vt:lpstr>Summary of aperture measurements / kick response:</vt:lpstr>
      <vt:lpstr>Aperture measurements:</vt:lpstr>
      <vt:lpstr>Wire scanners</vt:lpstr>
      <vt:lpstr>Wire scanner calibration</vt:lpstr>
      <vt:lpstr>Wirescanner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1422</cp:revision>
  <dcterms:created xsi:type="dcterms:W3CDTF">2009-11-16T10:02:44Z</dcterms:created>
  <dcterms:modified xsi:type="dcterms:W3CDTF">2009-12-01T07:25:47Z</dcterms:modified>
</cp:coreProperties>
</file>