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4" r:id="rId1"/>
  </p:sldMasterIdLst>
  <p:notesMasterIdLst>
    <p:notesMasterId r:id="rId10"/>
  </p:notesMasterIdLst>
  <p:sldIdLst>
    <p:sldId id="263" r:id="rId2"/>
    <p:sldId id="288" r:id="rId3"/>
    <p:sldId id="319" r:id="rId4"/>
    <p:sldId id="322" r:id="rId5"/>
    <p:sldId id="321" r:id="rId6"/>
    <p:sldId id="309" r:id="rId7"/>
    <p:sldId id="320" r:id="rId8"/>
    <p:sldId id="315" r:id="rId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896" autoAdjust="0"/>
    <p:restoredTop sz="86443" autoAdjust="0"/>
  </p:normalViewPr>
  <p:slideViewPr>
    <p:cSldViewPr>
      <p:cViewPr>
        <p:scale>
          <a:sx n="90" d="100"/>
          <a:sy n="90" d="100"/>
        </p:scale>
        <p:origin x="-1272" y="-27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AFA056B2-8286-4214-95A8-50FE7E956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19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77867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2192-A068-45B5-B3FD-8199D4F1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E20D-C8F7-4C93-A0FC-4874F8ECF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12" y="714356"/>
            <a:ext cx="1714512" cy="54228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714356"/>
            <a:ext cx="5929354" cy="54228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EE2C-BFE4-41F7-A659-07DE90E5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7786687" cy="703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4313" y="1600200"/>
            <a:ext cx="7786687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92A2-5CC3-4185-AA21-BCF0EA63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9A0B-73EB-43EC-8D5F-FF33888E9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" y="4406900"/>
            <a:ext cx="778674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3" y="2906713"/>
            <a:ext cx="778674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9C29-1267-4F85-BC8F-AD68C7E5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857652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3372" y="1571612"/>
            <a:ext cx="3857652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72AB-F664-4473-B16A-42210601B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3857652" cy="642942"/>
          </a:xfrm>
        </p:spPr>
        <p:txBody>
          <a:bodyPr anchor="b">
            <a:no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2285992"/>
            <a:ext cx="3857652" cy="392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373" y="1571612"/>
            <a:ext cx="38576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43373" y="2285992"/>
            <a:ext cx="3857652" cy="392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0716-E1E6-45FD-8EB5-1305AD01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0AB3-9DBF-4EEF-8A1C-A57E31008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5270-A8B7-451D-BF14-190D80F82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008313" cy="7334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714356"/>
            <a:ext cx="4714908" cy="55007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500174"/>
            <a:ext cx="3008313" cy="47149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DCF1-8474-42DE-9668-86D2DE98B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485F-9549-4A6A-8BC9-424CDC64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14313" y="714375"/>
            <a:ext cx="778668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Decharges partielles cellules HTA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600200"/>
            <a:ext cx="7786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4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7875" y="6357938"/>
            <a:ext cx="214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7027BE-AFB2-4866-A3F8-7264C0AEC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663" y="123825"/>
            <a:ext cx="54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cern.ch\dfs\Workspaces\s\st_el\BE\LOGOS\Nouvelle version ENEL\Logo ENEL 26x30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15313" y="123825"/>
            <a:ext cx="822325" cy="947738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105" name="Picture 8" descr="Bandeau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1160463"/>
            <a:ext cx="8223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8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85813" y="1143000"/>
            <a:ext cx="70723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Major Event on 15/01/2013</a:t>
            </a:r>
          </a:p>
          <a:p>
            <a:pPr algn="ctr"/>
            <a:r>
              <a:rPr lang="fr-FR" sz="3600" b="1" dirty="0" smtClean="0">
                <a:latin typeface="+mn-lt"/>
              </a:rPr>
              <a:t>EL Report</a:t>
            </a:r>
            <a:endParaRPr lang="fr-FR" sz="3600" b="1" dirty="0">
              <a:latin typeface="+mn-lt"/>
            </a:endParaRPr>
          </a:p>
          <a:p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8:30 meeting 16/01/2011</a:t>
            </a:r>
            <a:endParaRPr lang="fr-FR" sz="2000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r>
              <a:rPr lang="fr-FR" sz="2000" dirty="0">
                <a:latin typeface="+mn-lt"/>
              </a:rPr>
              <a:t>F Duval, </a:t>
            </a:r>
            <a:r>
              <a:rPr lang="fr-FR" sz="2000" dirty="0" smtClean="0">
                <a:latin typeface="+mn-lt"/>
              </a:rPr>
              <a:t>on </a:t>
            </a:r>
            <a:r>
              <a:rPr lang="fr-FR" sz="2000" dirty="0" err="1">
                <a:latin typeface="+mn-lt"/>
              </a:rPr>
              <a:t>behalf</a:t>
            </a:r>
            <a:r>
              <a:rPr lang="fr-FR" sz="2000" dirty="0">
                <a:latin typeface="+mn-lt"/>
              </a:rPr>
              <a:t> of </a:t>
            </a:r>
            <a:r>
              <a:rPr lang="fr-FR" sz="2000" dirty="0" smtClean="0">
                <a:latin typeface="+mn-lt"/>
              </a:rPr>
              <a:t>EN/EL</a:t>
            </a:r>
            <a:endParaRPr lang="fr-FR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16th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25270-A8B7-451D-BF14-190D80F82D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network configuration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event at  8:27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\\cern.ch\dfs\Users\f\frduval\Documents\defaut EMD210 59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3825"/>
            <a:ext cx="461010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network configuration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500174"/>
            <a:ext cx="3637638" cy="4714908"/>
          </a:xfrm>
        </p:spPr>
        <p:txBody>
          <a:bodyPr/>
          <a:lstStyle/>
          <a:p>
            <a:r>
              <a:rPr lang="en-US" dirty="0" smtClean="0"/>
              <a:t>event at  8:27</a:t>
            </a:r>
          </a:p>
          <a:p>
            <a:endParaRPr lang="en-US" dirty="0"/>
          </a:p>
          <a:p>
            <a:r>
              <a:rPr lang="en-US" dirty="0" smtClean="0"/>
              <a:t>Voltage drop: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100% in the </a:t>
            </a:r>
            <a:r>
              <a:rPr lang="en-US" dirty="0" err="1" smtClean="0"/>
              <a:t>Meyrin</a:t>
            </a:r>
            <a:r>
              <a:rPr lang="en-US" dirty="0" smtClean="0"/>
              <a:t> west area for 30 minutes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80% in the rest of </a:t>
            </a:r>
            <a:r>
              <a:rPr lang="en-US" dirty="0" err="1" smtClean="0"/>
              <a:t>Meyrin</a:t>
            </a:r>
            <a:r>
              <a:rPr lang="en-US" dirty="0" smtClean="0"/>
              <a:t> + LHC18 + LHC1 for 300mS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25% in the rest of CERN for 300mS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\\cern.ch\dfs\Users\f\frduval\Documents\defaut EMD210 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414"/>
            <a:ext cx="46101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696200" cy="480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2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372475" cy="52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0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980728"/>
            <a:ext cx="3008313" cy="733422"/>
          </a:xfrm>
        </p:spPr>
        <p:txBody>
          <a:bodyPr/>
          <a:lstStyle/>
          <a:p>
            <a:r>
              <a:rPr lang="en-US" dirty="0" smtClean="0"/>
              <a:t>Substation ME59</a:t>
            </a:r>
            <a:br>
              <a:rPr lang="en-US" dirty="0" smtClean="0"/>
            </a:br>
            <a:r>
              <a:rPr lang="en-US" dirty="0" smtClean="0"/>
              <a:t>cubicle EMD210</a:t>
            </a:r>
            <a:br>
              <a:rPr lang="en-US" dirty="0" smtClean="0"/>
            </a:br>
            <a:r>
              <a:rPr lang="en-US" dirty="0" smtClean="0"/>
              <a:t>cables + CB compartments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60219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cellule jura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4845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6143625" y="714375"/>
          <a:ext cx="1857375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4" imgW="3335655" imgH="8736806" progId="Visio.Drawing.11">
                  <p:embed/>
                </p:oleObj>
              </mc:Choice>
              <mc:Fallback>
                <p:oleObj name="Visio" r:id="rId4" imgW="3335655" imgH="87368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714375"/>
                        <a:ext cx="1857375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/>
          <p:cNvSpPr txBox="1">
            <a:spLocks/>
          </p:cNvSpPr>
          <p:nvPr/>
        </p:nvSpPr>
        <p:spPr bwMode="auto">
          <a:xfrm>
            <a:off x="642938" y="0"/>
            <a:ext cx="7429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dirty="0">
                <a:latin typeface="+mj-lt"/>
                <a:ea typeface="+mj-ea"/>
                <a:cs typeface="+mj-cs"/>
              </a:rPr>
              <a:t>DETAILS INSIDE CUBICLE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3714750" y="1131888"/>
            <a:ext cx="22272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/>
              <a:t>Busbar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Upstream CT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Circuit </a:t>
            </a:r>
            <a:r>
              <a:rPr lang="en-US" dirty="0" smtClean="0"/>
              <a:t>Breaker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Downstream CT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VT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Cable Terminal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43313" y="1571625"/>
            <a:ext cx="121443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57750" y="857250"/>
            <a:ext cx="157162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214688" y="1285875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5713" y="2286000"/>
            <a:ext cx="170497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00688" y="1500188"/>
            <a:ext cx="857250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571625" y="2286000"/>
            <a:ext cx="222408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95713" y="3000375"/>
            <a:ext cx="2133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5715001" y="2428875"/>
            <a:ext cx="78581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2428875" y="3000375"/>
            <a:ext cx="13668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95713" y="3714750"/>
            <a:ext cx="206216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5643563" y="3000375"/>
            <a:ext cx="928687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857250" y="3571875"/>
            <a:ext cx="293846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95713" y="4429125"/>
            <a:ext cx="121443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010150" y="3286125"/>
            <a:ext cx="170497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714375" y="4429125"/>
            <a:ext cx="30813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795713" y="5214938"/>
            <a:ext cx="1919287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5322093" y="4250532"/>
            <a:ext cx="13573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V="1">
            <a:off x="1428750" y="5214938"/>
            <a:ext cx="2366963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4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064896" cy="3478696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Network reconfigured at 08:58 (30 minutes)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ME59 fed from one cable only; </a:t>
            </a:r>
            <a:br>
              <a:rPr lang="en-US" dirty="0" smtClean="0"/>
            </a:br>
            <a:r>
              <a:rPr lang="en-US" dirty="0" smtClean="0"/>
              <a:t>ME59 replacement is part of our consolidation plan for 2013, the cable link will be repaired and connected to the new substation (in 03 or 04/2013)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9143999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87624" y="188640"/>
            <a:ext cx="67144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dirty="0" smtClean="0"/>
              <a:t>Recovery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</TotalTime>
  <Words>117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Visio</vt:lpstr>
      <vt:lpstr>PowerPoint Presentation</vt:lpstr>
      <vt:lpstr>network configuration</vt:lpstr>
      <vt:lpstr>network configuration</vt:lpstr>
      <vt:lpstr>PowerPoint Presentation</vt:lpstr>
      <vt:lpstr>PowerPoint Presentation</vt:lpstr>
      <vt:lpstr>Substation ME59 cubicle EMD210 cables + CB compartments</vt:lpstr>
      <vt:lpstr>PowerPoint Presentation</vt:lpstr>
      <vt:lpstr> Network reconfigured at 08:58 (30 minutes)  ME59 fed from one cable only;  ME59 replacement is part of our consolidation plan for 2013, the cable link will be repaired and connected to the new substation (in 03 or 04/2013)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SL-PO Group Presentation</dc:title>
  <dc:creator>Gunnar</dc:creator>
  <cp:lastModifiedBy>Francois Duval</cp:lastModifiedBy>
  <cp:revision>345</cp:revision>
  <cp:lastPrinted>1999-08-26T11:06:52Z</cp:lastPrinted>
  <dcterms:created xsi:type="dcterms:W3CDTF">1999-08-22T11:25:26Z</dcterms:created>
  <dcterms:modified xsi:type="dcterms:W3CDTF">2013-01-16T07:24:59Z</dcterms:modified>
</cp:coreProperties>
</file>