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56" r:id="rId2"/>
    <p:sldId id="1057" r:id="rId3"/>
    <p:sldId id="1058" r:id="rId4"/>
    <p:sldId id="1059" r:id="rId5"/>
    <p:sldId id="1060" r:id="rId6"/>
    <p:sldId id="1061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1575" autoAdjust="0"/>
  </p:normalViewPr>
  <p:slideViewPr>
    <p:cSldViewPr>
      <p:cViewPr varScale="1">
        <p:scale>
          <a:sx n="81" d="100"/>
          <a:sy n="81" d="100"/>
        </p:scale>
        <p:origin x="-504" y="-11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24-11-12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24-11-12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23</a:t>
            </a:r>
            <a:r>
              <a:rPr lang="en-GB" baseline="30000" dirty="0" smtClean="0"/>
              <a:t>rd</a:t>
            </a:r>
            <a:r>
              <a:rPr lang="en-GB" dirty="0" smtClean="0"/>
              <a:t> November -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GB" dirty="0" smtClean="0"/>
              <a:t>Coming out of loss maps over night Thu – Fri </a:t>
            </a:r>
          </a:p>
          <a:p>
            <a:pPr lvl="1"/>
            <a:r>
              <a:rPr lang="en-GB" dirty="0" smtClean="0"/>
              <a:t>in shadow of MKD problem in SPS (and CMS </a:t>
            </a:r>
            <a:r>
              <a:rPr lang="en-GB" dirty="0" err="1" smtClean="0"/>
              <a:t>cryo</a:t>
            </a:r>
            <a:r>
              <a:rPr lang="en-GB" dirty="0" smtClean="0"/>
              <a:t> recovery)</a:t>
            </a:r>
          </a:p>
          <a:p>
            <a:r>
              <a:rPr lang="en-GB" dirty="0" smtClean="0"/>
              <a:t>07:35 Start pre-cycle in preparation for </a:t>
            </a:r>
            <a:r>
              <a:rPr lang="en-GB" dirty="0" err="1" smtClean="0"/>
              <a:t>VdM</a:t>
            </a:r>
            <a:endParaRPr lang="en-GB" dirty="0" smtClean="0"/>
          </a:p>
          <a:p>
            <a:r>
              <a:rPr lang="en-GB" dirty="0" smtClean="0"/>
              <a:t>10:15 Start ramp</a:t>
            </a:r>
          </a:p>
          <a:p>
            <a:r>
              <a:rPr lang="en-GB" dirty="0" smtClean="0"/>
              <a:t>10:45 colliding – no problems – clean – good lifetimes</a:t>
            </a:r>
          </a:p>
          <a:p>
            <a:r>
              <a:rPr lang="en-GB" dirty="0" smtClean="0"/>
              <a:t>10:55 Stable beams</a:t>
            </a:r>
          </a:p>
          <a:p>
            <a:r>
              <a:rPr lang="en-GB" dirty="0" smtClean="0"/>
              <a:t>11:05 beams dumped during ALICE separation</a:t>
            </a:r>
          </a:p>
          <a:p>
            <a:pPr lvl="1"/>
            <a:r>
              <a:rPr lang="en-GB" dirty="0" smtClean="0"/>
              <a:t>Software </a:t>
            </a:r>
            <a:r>
              <a:rPr lang="en-GB" dirty="0"/>
              <a:t>interlock (</a:t>
            </a:r>
            <a:r>
              <a:rPr lang="en-GB" dirty="0" smtClean="0"/>
              <a:t>Power converter surveillance). </a:t>
            </a:r>
            <a:r>
              <a:rPr lang="en-GB" dirty="0"/>
              <a:t>This interlock was not masked as it should have been for the </a:t>
            </a:r>
            <a:r>
              <a:rPr lang="en-GB" dirty="0" err="1"/>
              <a:t>VdM</a:t>
            </a:r>
            <a:r>
              <a:rPr lang="en-GB" dirty="0"/>
              <a:t> scans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Not good…</a:t>
            </a:r>
          </a:p>
          <a:p>
            <a:r>
              <a:rPr lang="en-GB" dirty="0" smtClean="0"/>
              <a:t>11:16 CMS solenoid back-up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2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Friday 23</a:t>
            </a:r>
            <a:r>
              <a:rPr lang="en-GB" baseline="30000" dirty="0"/>
              <a:t>rd</a:t>
            </a:r>
            <a:r>
              <a:rPr lang="en-GB" dirty="0"/>
              <a:t> November </a:t>
            </a:r>
            <a:r>
              <a:rPr lang="en-GB" dirty="0" smtClean="0"/>
              <a:t>- afternoon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RCBV27.L5B1 tripped during ramp-down – taken out of service for the moment </a:t>
            </a:r>
          </a:p>
          <a:p>
            <a:r>
              <a:rPr lang="en-GB" dirty="0" smtClean="0"/>
              <a:t>12:20 ready to inject again but again a problem with the MKD in the SPS</a:t>
            </a:r>
          </a:p>
          <a:p>
            <a:pPr lvl="1"/>
            <a:r>
              <a:rPr lang="en-GB" dirty="0" smtClean="0"/>
              <a:t>Decision taken by ABT not to change switch …</a:t>
            </a:r>
          </a:p>
          <a:p>
            <a:pPr lvl="1"/>
            <a:r>
              <a:rPr lang="en-GB" dirty="0"/>
              <a:t>Another switch is being prepared, and will be tested in the lab, in order to have a fully tested spare by the </a:t>
            </a:r>
            <a:r>
              <a:rPr lang="en-GB" dirty="0" smtClean="0"/>
              <a:t>week-end</a:t>
            </a:r>
            <a:endParaRPr lang="en-GB" dirty="0"/>
          </a:p>
          <a:p>
            <a:r>
              <a:rPr lang="en-GB" dirty="0" smtClean="0"/>
              <a:t>18:00 Injecting physics beam </a:t>
            </a:r>
          </a:p>
          <a:p>
            <a:r>
              <a:rPr lang="en-GB" dirty="0" smtClean="0"/>
              <a:t>18:15 MKD tripped again</a:t>
            </a:r>
          </a:p>
          <a:p>
            <a:r>
              <a:rPr lang="en-GB" dirty="0" smtClean="0"/>
              <a:t>19:10 SPS back again</a:t>
            </a:r>
          </a:p>
          <a:p>
            <a:r>
              <a:rPr lang="en-GB" dirty="0" smtClean="0"/>
              <a:t>20:00 Start ramp</a:t>
            </a:r>
          </a:p>
          <a:p>
            <a:r>
              <a:rPr lang="en-GB" dirty="0" smtClean="0"/>
              <a:t>20:30 Stable beams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7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Van der Meer scans – part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20:55 Start 1</a:t>
            </a:r>
            <a:r>
              <a:rPr lang="en-GB" baseline="30000" dirty="0" smtClean="0"/>
              <a:t>st</a:t>
            </a:r>
            <a:r>
              <a:rPr lang="en-GB" dirty="0" smtClean="0"/>
              <a:t> CMS scan</a:t>
            </a:r>
          </a:p>
          <a:p>
            <a:r>
              <a:rPr lang="en-GB" dirty="0" smtClean="0"/>
              <a:t>00:50  End 17</a:t>
            </a:r>
            <a:r>
              <a:rPr lang="en-GB" baseline="30000" dirty="0" smtClean="0"/>
              <a:t>th</a:t>
            </a:r>
            <a:r>
              <a:rPr lang="en-GB" dirty="0" smtClean="0"/>
              <a:t> CMS scan</a:t>
            </a:r>
          </a:p>
          <a:p>
            <a:r>
              <a:rPr lang="en-GB" dirty="0" smtClean="0"/>
              <a:t>00:55 X/Y scan for ATLAS</a:t>
            </a:r>
          </a:p>
          <a:p>
            <a:r>
              <a:rPr lang="en-GB" dirty="0" smtClean="0"/>
              <a:t>02:25 Start </a:t>
            </a:r>
            <a:r>
              <a:rPr lang="en-GB" dirty="0" err="1" smtClean="0"/>
              <a:t>VdMs</a:t>
            </a:r>
            <a:r>
              <a:rPr lang="en-GB" dirty="0" smtClean="0"/>
              <a:t> for ALICE</a:t>
            </a:r>
          </a:p>
          <a:p>
            <a:r>
              <a:rPr lang="en-GB" dirty="0" smtClean="0"/>
              <a:t>05:00 End ALICE scan  </a:t>
            </a:r>
            <a:endParaRPr lang="en-GB" dirty="0"/>
          </a:p>
          <a:p>
            <a:r>
              <a:rPr lang="en-GB" dirty="0" smtClean="0"/>
              <a:t>No wire scan – intensity limit</a:t>
            </a:r>
          </a:p>
          <a:p>
            <a:r>
              <a:rPr lang="en-GB" dirty="0" smtClean="0"/>
              <a:t>05:10 Dump beams</a:t>
            </a:r>
          </a:p>
          <a:p>
            <a:r>
              <a:rPr lang="en-GB" dirty="0" smtClean="0"/>
              <a:t>Switch </a:t>
            </a:r>
            <a:r>
              <a:rPr lang="en-GB" dirty="0" err="1" smtClean="0"/>
              <a:t>hypercycle</a:t>
            </a:r>
            <a:endParaRPr lang="en-GB" dirty="0" smtClean="0"/>
          </a:p>
          <a:p>
            <a:pPr lvl="1"/>
            <a:r>
              <a:rPr lang="en-GB" dirty="0" smtClean="0"/>
              <a:t>Called JJ </a:t>
            </a:r>
            <a:r>
              <a:rPr lang="en-GB" dirty="0"/>
              <a:t>Gras to change the BCT range </a:t>
            </a:r>
            <a:r>
              <a:rPr lang="en-GB" dirty="0" smtClean="0"/>
              <a:t>settings</a:t>
            </a:r>
          </a:p>
          <a:p>
            <a:pPr lvl="1"/>
            <a:r>
              <a:rPr lang="en-GB" dirty="0"/>
              <a:t>Reverted the beta* limits for the </a:t>
            </a:r>
            <a:r>
              <a:rPr lang="en-GB" dirty="0" smtClean="0"/>
              <a:t>stable </a:t>
            </a:r>
            <a:r>
              <a:rPr lang="en-GB" dirty="0"/>
              <a:t>beams flag </a:t>
            </a:r>
            <a:r>
              <a:rPr lang="en-GB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6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of many…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5" y="1114310"/>
            <a:ext cx="4442395" cy="372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216" y="1086262"/>
            <a:ext cx="4487089" cy="378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470" y="5373270"/>
            <a:ext cx="7417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ATLAS in X plane (separation): -6 sigma to 6 </a:t>
            </a:r>
            <a:r>
              <a:rPr lang="en-GB" dirty="0" err="1"/>
              <a:t>sigmas</a:t>
            </a:r>
            <a:r>
              <a:rPr lang="en-GB" dirty="0"/>
              <a:t> in 25 steps with 30s integration </a:t>
            </a:r>
            <a:r>
              <a:rPr lang="en-GB" dirty="0" smtClean="0"/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76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24</a:t>
            </a:r>
            <a:r>
              <a:rPr lang="en-GB" baseline="30000" dirty="0" smtClean="0"/>
              <a:t>th</a:t>
            </a:r>
            <a:r>
              <a:rPr lang="en-GB" dirty="0" smtClean="0"/>
              <a:t> November - morning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06:05 Probes in</a:t>
            </a:r>
          </a:p>
          <a:p>
            <a:r>
              <a:rPr lang="en-GB" dirty="0" smtClean="0"/>
              <a:t>06:15 Steering lines</a:t>
            </a:r>
          </a:p>
          <a:p>
            <a:r>
              <a:rPr lang="en-GB" dirty="0" smtClean="0"/>
              <a:t>06:45 No beam from SPS – MKD fault 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witch </a:t>
            </a:r>
            <a:r>
              <a:rPr lang="en-GB" dirty="0" err="1" smtClean="0"/>
              <a:t>erratics</a:t>
            </a:r>
            <a:r>
              <a:rPr lang="en-GB" dirty="0" smtClean="0"/>
              <a:t>  - MKDV3 </a:t>
            </a:r>
          </a:p>
          <a:p>
            <a:pPr lvl="1"/>
            <a:r>
              <a:rPr lang="en-GB" dirty="0" smtClean="0"/>
              <a:t>Piquet called – Pete </a:t>
            </a:r>
            <a:r>
              <a:rPr lang="en-GB" dirty="0" err="1" smtClean="0"/>
              <a:t>Burkel</a:t>
            </a:r>
            <a:r>
              <a:rPr lang="en-GB" dirty="0"/>
              <a:t> </a:t>
            </a:r>
            <a:r>
              <a:rPr lang="en-GB" dirty="0" smtClean="0"/>
              <a:t>– he </a:t>
            </a:r>
            <a:r>
              <a:rPr lang="en-GB" dirty="0"/>
              <a:t>c</a:t>
            </a:r>
            <a:r>
              <a:rPr lang="en-GB" dirty="0" smtClean="0"/>
              <a:t>hanged </a:t>
            </a:r>
            <a:r>
              <a:rPr lang="en-GB" dirty="0"/>
              <a:t>a module on the </a:t>
            </a:r>
            <a:r>
              <a:rPr lang="en-GB" dirty="0" err="1"/>
              <a:t>thyratron</a:t>
            </a:r>
            <a:r>
              <a:rPr lang="en-GB" dirty="0"/>
              <a:t> heater and increased the pressure a </a:t>
            </a:r>
            <a:r>
              <a:rPr lang="en-GB" dirty="0" smtClean="0"/>
              <a:t>little – switch holds for the moment but after </a:t>
            </a:r>
            <a:r>
              <a:rPr lang="en-GB" dirty="0"/>
              <a:t>discussion Laurent </a:t>
            </a:r>
            <a:r>
              <a:rPr lang="en-GB" dirty="0" err="1" smtClean="0"/>
              <a:t>Ducimetiere</a:t>
            </a:r>
            <a:r>
              <a:rPr lang="en-GB" dirty="0" smtClean="0"/>
              <a:t>…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Switch needs to be changed</a:t>
            </a:r>
          </a:p>
          <a:p>
            <a:r>
              <a:rPr lang="en-GB" dirty="0" smtClean="0"/>
              <a:t>08:15 Go for a fill</a:t>
            </a:r>
          </a:p>
          <a:p>
            <a:r>
              <a:rPr lang="en-GB" dirty="0" smtClean="0"/>
              <a:t>08:45 LHC full…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87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the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MKDV3 switch replacement (~9 hours)</a:t>
            </a:r>
          </a:p>
          <a:p>
            <a:pPr lvl="1"/>
            <a:r>
              <a:rPr lang="en-GB" smtClean="0"/>
              <a:t>Started Saturday 10:00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Switching position of first 6 bunches B1/B2</a:t>
            </a:r>
          </a:p>
          <a:p>
            <a:r>
              <a:rPr lang="en-GB" dirty="0" smtClean="0"/>
              <a:t>Re-enhanced satellites for ALICE</a:t>
            </a:r>
          </a:p>
          <a:p>
            <a:r>
              <a:rPr lang="en-GB" dirty="0" smtClean="0"/>
              <a:t>Access for </a:t>
            </a:r>
            <a:r>
              <a:rPr lang="en-GB" dirty="0"/>
              <a:t>RCBV27.L5B1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5753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59186</TotalTime>
  <Words>375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Friday 23rd November - morning</vt:lpstr>
      <vt:lpstr>Friday 23rd November - afternoon</vt:lpstr>
      <vt:lpstr>Van der Meer scans – part II</vt:lpstr>
      <vt:lpstr>One of many…</vt:lpstr>
      <vt:lpstr>Saturday 24th November - morning</vt:lpstr>
      <vt:lpstr>On the list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2646</cp:revision>
  <dcterms:created xsi:type="dcterms:W3CDTF">2010-04-04T19:37:12Z</dcterms:created>
  <dcterms:modified xsi:type="dcterms:W3CDTF">2012-11-24T08:53:28Z</dcterms:modified>
</cp:coreProperties>
</file>