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7"/>
  </p:notesMasterIdLst>
  <p:handoutMasterIdLst>
    <p:handoutMasterId r:id="rId8"/>
  </p:handoutMasterIdLst>
  <p:sldIdLst>
    <p:sldId id="1230" r:id="rId2"/>
    <p:sldId id="1231" r:id="rId3"/>
    <p:sldId id="1232" r:id="rId4"/>
    <p:sldId id="1233" r:id="rId5"/>
    <p:sldId id="1234" r:id="rId6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CC0066"/>
    <a:srgbClr val="008000"/>
    <a:srgbClr val="0000FF"/>
    <a:srgbClr val="FFCC99"/>
    <a:srgbClr val="FF5050"/>
    <a:srgbClr val="CC0000"/>
    <a:srgbClr val="FF3300"/>
    <a:srgbClr val="99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7971" autoAdjust="0"/>
    <p:restoredTop sz="95262" autoAdjust="0"/>
  </p:normalViewPr>
  <p:slideViewPr>
    <p:cSldViewPr>
      <p:cViewPr>
        <p:scale>
          <a:sx n="70" d="100"/>
          <a:sy n="70" d="100"/>
        </p:scale>
        <p:origin x="-1326" y="-156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BC8C70-8675-4D13-97D0-687AD0C3AA9D}" type="datetime1">
              <a:rPr lang="en-US" smtClean="0"/>
              <a:pPr/>
              <a:t>11/11/2012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3EDDED5-FBEA-43F1-B81D-C2ADA50BF04E}" type="datetime1">
              <a:rPr lang="en-US" smtClean="0"/>
              <a:pPr/>
              <a:t>11/11/2012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F7DD46-46B8-4FC5-A800-CFEE7965FB39}" type="datetime1">
              <a:rPr lang="en-US" smtClean="0"/>
              <a:pPr/>
              <a:t>11/11/2012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9F5DCA5C-1D29-43FF-8DB8-3C9A00DC9AC3}" type="datetime1">
              <a:rPr lang="en-US" smtClean="0"/>
              <a:pPr/>
              <a:t>11/11/2012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D50C6430-D297-485E-B966-78A146B39569}" type="datetime1">
              <a:rPr lang="en-US" smtClean="0"/>
              <a:pPr/>
              <a:t>11/11/2012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7DA5914-E663-454A-87E7-FFA9CE9E48E8}" type="datetime1">
              <a:rPr lang="en-US" smtClean="0"/>
              <a:pPr>
                <a:defRPr/>
              </a:pPr>
              <a:t>11/11/2012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03DA86B3-7CAA-4832-AFD6-354CBE3B41A6}" type="datetime1">
              <a:rPr lang="en-US" smtClean="0"/>
              <a:pPr/>
              <a:t>11/11/2012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E951C3-4DE7-4C15-A4EB-44E1E934E29D}" type="datetime1">
              <a:rPr lang="en-US" smtClean="0"/>
              <a:pPr/>
              <a:t>11/11/2012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9869CF0-2464-44BC-A522-1FFE37EC1AED}" type="datetime1">
              <a:rPr lang="en-US" smtClean="0"/>
              <a:pPr/>
              <a:t>11/11/2012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A6C5F3C-2A54-4A50-9148-40B41C2EEA30}" type="datetime1">
              <a:rPr lang="en-US" smtClean="0"/>
              <a:pPr/>
              <a:t>11/11/2012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E08C82-B5FB-4BAF-8C20-F9A88E7C9452}" type="datetime1">
              <a:rPr lang="en-US" smtClean="0"/>
              <a:pPr/>
              <a:t>11/11/2012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6497765-40F9-473F-9EEB-A6A20BB94607}" type="datetime1">
              <a:rPr lang="en-US" smtClean="0"/>
              <a:pPr/>
              <a:t>11/11/2012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6DFDE7-B080-49E4-B2B0-7C285D54B610}" type="datetime1">
              <a:rPr lang="en-US" smtClean="0"/>
              <a:pPr/>
              <a:t>11/11/2012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CB293C-B48B-47FD-AC3A-3C5B7201DA6C}" type="datetime1">
              <a:rPr lang="en-US" smtClean="0"/>
              <a:pPr/>
              <a:t>11/11/2012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95F9E222-69AD-4C86-9C76-3A8367C452D1}" type="datetime1">
              <a:rPr lang="en-US" smtClean="0"/>
              <a:pPr/>
              <a:t>11/11/2012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79" y="25400"/>
            <a:ext cx="8086333" cy="523875"/>
          </a:xfrm>
        </p:spPr>
        <p:txBody>
          <a:bodyPr/>
          <a:lstStyle/>
          <a:p>
            <a:r>
              <a:rPr lang="en-US" smtClean="0"/>
              <a:t>Saturday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5256730"/>
          </a:xfrm>
        </p:spPr>
        <p:txBody>
          <a:bodyPr/>
          <a:lstStyle/>
          <a:p>
            <a:r>
              <a:rPr lang="en-US" dirty="0" smtClean="0"/>
              <a:t>10:00: </a:t>
            </a:r>
            <a:r>
              <a:rPr lang="en-US" dirty="0" err="1" smtClean="0"/>
              <a:t>Cryo</a:t>
            </a:r>
            <a:r>
              <a:rPr lang="en-US" dirty="0" smtClean="0"/>
              <a:t> Pt8 back, starting the pre-cycle.</a:t>
            </a:r>
          </a:p>
          <a:p>
            <a:r>
              <a:rPr lang="en-US" dirty="0" smtClean="0"/>
              <a:t>11:00 LHC ready, but SPS bump kicker problem – switch exchange + reconditioning.</a:t>
            </a:r>
          </a:p>
          <a:p>
            <a:r>
              <a:rPr lang="en-US" dirty="0" smtClean="0"/>
              <a:t>15:00 Injecting !</a:t>
            </a:r>
          </a:p>
          <a:p>
            <a:pPr lvl="1"/>
            <a:r>
              <a:rPr lang="en-US" dirty="0" smtClean="0"/>
              <a:t>LBDS arming issues (self trigger).  Checked by experts but </a:t>
            </a:r>
            <a:r>
              <a:rPr lang="en-US" smtClean="0"/>
              <a:t>not understood. </a:t>
            </a:r>
            <a:r>
              <a:rPr lang="en-US" dirty="0" smtClean="0"/>
              <a:t>We manage to carry on.</a:t>
            </a:r>
          </a:p>
          <a:p>
            <a:r>
              <a:rPr lang="en-US" dirty="0" smtClean="0"/>
              <a:t>16</a:t>
            </a:r>
            <a:r>
              <a:rPr lang="en-US" dirty="0" smtClean="0">
                <a:sym typeface="Wingdings" pitchFamily="2" charset="2"/>
              </a:rPr>
              <a:t>:00 Pt8 compensator off. </a:t>
            </a:r>
          </a:p>
          <a:p>
            <a:r>
              <a:rPr lang="en-US" dirty="0" smtClean="0">
                <a:sym typeface="Wingdings" pitchFamily="2" charset="2"/>
              </a:rPr>
              <a:t>17:00 We decide to carry on as repair lengthy (2 ½ hours) and we can live without.</a:t>
            </a:r>
          </a:p>
          <a:p>
            <a:r>
              <a:rPr lang="en-US" dirty="0" smtClean="0"/>
              <a:t>18:00 POPS off.</a:t>
            </a:r>
          </a:p>
          <a:p>
            <a:r>
              <a:rPr lang="en-US" dirty="0" smtClean="0"/>
              <a:t>19:30 Filling again. Problem with losses at injection. B1 dumped with 144b.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11/11/2012</a:t>
            </a:fld>
            <a:endParaRPr lang="en-US" dirty="0"/>
          </a:p>
        </p:txBody>
      </p:sp>
      <p:sp>
        <p:nvSpPr>
          <p:cNvPr id="3074" name="AutoShape 2" descr="https://ab-dep-op-elogbook.web.cern.ch/ab-dep-op-elogbook/elogbook/secure/attach.php?attachId=1293197&amp;type=png&amp;fname=2012092808131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3623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79" y="25400"/>
            <a:ext cx="8086333" cy="523875"/>
          </a:xfrm>
        </p:spPr>
        <p:txBody>
          <a:bodyPr/>
          <a:lstStyle/>
          <a:p>
            <a:r>
              <a:rPr lang="en-US" smtClean="0"/>
              <a:t>Saturday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5256730"/>
          </a:xfrm>
        </p:spPr>
        <p:txBody>
          <a:bodyPr/>
          <a:lstStyle/>
          <a:p>
            <a:r>
              <a:rPr lang="en-US" dirty="0" smtClean="0"/>
              <a:t>20:30 BA2 &amp; BA5 flooded – SPS off.</a:t>
            </a:r>
          </a:p>
          <a:p>
            <a:r>
              <a:rPr lang="en-US" dirty="0" smtClean="0"/>
              <a:t>22:00 S81 and S78 switched off – water alarms in Pt8, later also in Pt2 and 1.8.</a:t>
            </a:r>
          </a:p>
          <a:p>
            <a:r>
              <a:rPr lang="en-US" dirty="0" smtClean="0"/>
              <a:t>02:00 Inspections show that there is no water in the LHC buildings.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11/11/2012</a:t>
            </a:fld>
            <a:endParaRPr lang="en-US" dirty="0"/>
          </a:p>
        </p:txBody>
      </p:sp>
      <p:sp>
        <p:nvSpPr>
          <p:cNvPr id="3074" name="AutoShape 2" descr="https://ab-dep-op-elogbook.web.cern.ch/ab-dep-op-elogbook/elogbook/secure/attach.php?attachId=1293197&amp;type=png&amp;fname=2012092808131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362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BA2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11/11/2012</a:t>
            </a:fld>
            <a:endParaRPr lang="en-US" dirty="0"/>
          </a:p>
        </p:txBody>
      </p:sp>
      <p:pic>
        <p:nvPicPr>
          <p:cNvPr id="1026" name="Picture 2" descr="G:\Users\k\kcorneli\Public\20121110_2243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166" y="1196975"/>
            <a:ext cx="6815667" cy="511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BA2 - tunne</a:t>
            </a:r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11/11/2012</a:t>
            </a:fld>
            <a:endParaRPr lang="en-US" dirty="0"/>
          </a:p>
        </p:txBody>
      </p:sp>
      <p:pic>
        <p:nvPicPr>
          <p:cNvPr id="2050" name="Picture 2" descr="G:\Users\k\kcorneli\Public\20121110_2244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166" y="1196975"/>
            <a:ext cx="6815667" cy="511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SPS BA2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11/11/2012</a:t>
            </a:fld>
            <a:endParaRPr lang="en-US" dirty="0"/>
          </a:p>
        </p:txBody>
      </p:sp>
      <p:pic>
        <p:nvPicPr>
          <p:cNvPr id="3074" name="Picture 2" descr="G:\Users\k\kcorneli\Public\IMG_05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166" y="1196975"/>
            <a:ext cx="6815667" cy="511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48878</TotalTime>
  <Words>163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Pixel</vt:lpstr>
      <vt:lpstr>Saturday</vt:lpstr>
      <vt:lpstr>Saturday</vt:lpstr>
      <vt:lpstr>SPS BA2</vt:lpstr>
      <vt:lpstr>SPS BA2 - tunnel</vt:lpstr>
      <vt:lpstr>SPS BA2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jwenning</cp:lastModifiedBy>
  <cp:revision>4281</cp:revision>
  <dcterms:created xsi:type="dcterms:W3CDTF">2010-07-26T05:43:59Z</dcterms:created>
  <dcterms:modified xsi:type="dcterms:W3CDTF">2012-11-11T08:59:22Z</dcterms:modified>
</cp:coreProperties>
</file>