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45" r:id="rId2"/>
    <p:sldId id="1046" r:id="rId3"/>
    <p:sldId id="1047" r:id="rId4"/>
    <p:sldId id="1048" r:id="rId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19-10-12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19-10-12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19-10-12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24 hours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" y="1052670"/>
            <a:ext cx="8892600" cy="169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20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11:20 lost fill 3201 to spurious opening </a:t>
            </a:r>
            <a:r>
              <a:rPr lang="en-GB" dirty="0"/>
              <a:t>extraction switch of </a:t>
            </a:r>
            <a:r>
              <a:rPr lang="en-GB" dirty="0" smtClean="0"/>
              <a:t>RCS.A12B1</a:t>
            </a:r>
            <a:r>
              <a:rPr lang="en-GB" dirty="0"/>
              <a:t> (</a:t>
            </a:r>
            <a:r>
              <a:rPr lang="en-GB" dirty="0" smtClean="0"/>
              <a:t>as Friday)</a:t>
            </a:r>
          </a:p>
          <a:p>
            <a:pPr lvl="1"/>
            <a:r>
              <a:rPr lang="en-GB" dirty="0" smtClean="0"/>
              <a:t>123 pb</a:t>
            </a:r>
            <a:r>
              <a:rPr lang="en-GB" baseline="30000" dirty="0" smtClean="0"/>
              <a:t>-1</a:t>
            </a:r>
            <a:r>
              <a:rPr lang="en-GB" dirty="0" smtClean="0"/>
              <a:t> in 10h18m</a:t>
            </a:r>
          </a:p>
          <a:p>
            <a:r>
              <a:rPr lang="en-GB" dirty="0" smtClean="0"/>
              <a:t>Access for MPE piquet – switch replacement</a:t>
            </a:r>
          </a:p>
          <a:p>
            <a:pPr lvl="1"/>
            <a:r>
              <a:rPr lang="en-GB" dirty="0" err="1"/>
              <a:t>Y.Bastian</a:t>
            </a:r>
            <a:r>
              <a:rPr lang="en-GB" dirty="0"/>
              <a:t> (QPS) joins </a:t>
            </a:r>
            <a:r>
              <a:rPr lang="en-GB" dirty="0" smtClean="0"/>
              <a:t>Vincent </a:t>
            </a:r>
            <a:r>
              <a:rPr lang="en-GB" dirty="0" err="1" smtClean="0"/>
              <a:t>Froidbise</a:t>
            </a:r>
            <a:r>
              <a:rPr lang="en-GB" dirty="0" smtClean="0"/>
              <a:t> </a:t>
            </a:r>
            <a:r>
              <a:rPr lang="en-GB" dirty="0"/>
              <a:t>for the intervention on RCS.A12.B1 </a:t>
            </a:r>
            <a:endParaRPr lang="en-GB" dirty="0" smtClean="0"/>
          </a:p>
          <a:p>
            <a:r>
              <a:rPr lang="en-GB" dirty="0" smtClean="0"/>
              <a:t>13:30 </a:t>
            </a:r>
            <a:r>
              <a:rPr lang="en-GB" dirty="0"/>
              <a:t>Access to PM25 finished. Closing LHC... </a:t>
            </a:r>
            <a:endParaRPr lang="en-GB" dirty="0"/>
          </a:p>
          <a:p>
            <a:r>
              <a:rPr lang="en-GB" dirty="0" smtClean="0"/>
              <a:t>14:00 Ready for injection</a:t>
            </a:r>
          </a:p>
          <a:p>
            <a:pPr lvl="1"/>
            <a:r>
              <a:rPr lang="en-GB" dirty="0" smtClean="0"/>
              <a:t>SPS working on beam quality leading into…</a:t>
            </a:r>
          </a:p>
          <a:p>
            <a:r>
              <a:rPr lang="en-GB" dirty="0" smtClean="0"/>
              <a:t>Main Power Supply problem in the Booster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64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Saturday 20</a:t>
            </a:r>
            <a:r>
              <a:rPr lang="en-GB" baseline="30000" dirty="0"/>
              <a:t>th</a:t>
            </a:r>
            <a:r>
              <a:rPr lang="en-GB" dirty="0"/>
              <a:t> October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17:00 Injection</a:t>
            </a:r>
          </a:p>
          <a:p>
            <a:pPr lvl="1"/>
            <a:r>
              <a:rPr lang="en-GB" dirty="0"/>
              <a:t>Some steering required</a:t>
            </a:r>
          </a:p>
          <a:p>
            <a:pPr lvl="2"/>
            <a:r>
              <a:rPr lang="en-GB" dirty="0"/>
              <a:t>QC latched on </a:t>
            </a:r>
            <a:r>
              <a:rPr lang="en-GB" dirty="0" smtClean="0"/>
              <a:t>injection oscillation</a:t>
            </a:r>
            <a:r>
              <a:rPr lang="en-GB" dirty="0"/>
              <a:t>. s</a:t>
            </a:r>
            <a:r>
              <a:rPr lang="en-GB" dirty="0" smtClean="0"/>
              <a:t>teering </a:t>
            </a:r>
            <a:r>
              <a:rPr lang="en-GB" dirty="0"/>
              <a:t>on both beams correcting the lines but what </a:t>
            </a:r>
            <a:r>
              <a:rPr lang="en-GB" dirty="0" smtClean="0"/>
              <a:t> improved the </a:t>
            </a:r>
            <a:r>
              <a:rPr lang="en-GB" dirty="0"/>
              <a:t>situation was to increase the SPS </a:t>
            </a:r>
            <a:r>
              <a:rPr lang="en-GB" dirty="0" smtClean="0"/>
              <a:t>scraping. could inject but </a:t>
            </a:r>
            <a:r>
              <a:rPr lang="en-GB" dirty="0"/>
              <a:t>from time to time the IQC was </a:t>
            </a:r>
            <a:r>
              <a:rPr lang="en-GB" dirty="0" smtClean="0"/>
              <a:t>latching…</a:t>
            </a:r>
          </a:p>
          <a:p>
            <a:r>
              <a:rPr lang="en-GB" dirty="0" smtClean="0"/>
              <a:t>19:30 Start ramp</a:t>
            </a:r>
          </a:p>
          <a:p>
            <a:pPr lvl="1"/>
            <a:r>
              <a:rPr lang="en-GB" dirty="0" smtClean="0"/>
              <a:t>Without high bandwidth ADT</a:t>
            </a:r>
          </a:p>
          <a:p>
            <a:r>
              <a:rPr lang="en-GB" dirty="0" smtClean="0"/>
              <a:t>20:20 Stable beams Fill 3202</a:t>
            </a:r>
          </a:p>
          <a:p>
            <a:pPr lvl="1"/>
            <a:r>
              <a:rPr lang="en-GB" dirty="0" smtClean="0"/>
              <a:t>Initial luminosity: 7.02e33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</a:t>
            </a:r>
          </a:p>
          <a:p>
            <a:pPr lvl="1"/>
            <a:r>
              <a:rPr lang="en-GB" dirty="0" smtClean="0"/>
              <a:t>ALICE ~5e30 cm</a:t>
            </a:r>
            <a:r>
              <a:rPr lang="en-GB" baseline="30000" dirty="0" smtClean="0"/>
              <a:t>-2</a:t>
            </a:r>
            <a:r>
              <a:rPr lang="en-GB" dirty="0" smtClean="0"/>
              <a:t>s</a:t>
            </a:r>
            <a:r>
              <a:rPr lang="en-GB" baseline="30000" dirty="0" smtClean="0"/>
              <a:t>-1 </a:t>
            </a:r>
            <a:r>
              <a:rPr lang="en-GB" dirty="0" smtClean="0"/>
              <a:t> - will tweak up next week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3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21</a:t>
            </a:r>
            <a:r>
              <a:rPr lang="en-GB" baseline="30000" dirty="0" smtClean="0"/>
              <a:t>st</a:t>
            </a:r>
            <a:r>
              <a:rPr lang="en-GB" dirty="0" smtClean="0"/>
              <a:t> October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08:03 OP dump of 3203</a:t>
            </a:r>
          </a:p>
          <a:p>
            <a:pPr lvl="1"/>
            <a:r>
              <a:rPr lang="en-GB" dirty="0" smtClean="0"/>
              <a:t>172 pb</a:t>
            </a:r>
            <a:r>
              <a:rPr lang="en-GB" baseline="30000" dirty="0" smtClean="0"/>
              <a:t>-1</a:t>
            </a:r>
            <a:r>
              <a:rPr lang="en-GB" dirty="0" smtClean="0"/>
              <a:t> in 11h44m</a:t>
            </a:r>
          </a:p>
          <a:p>
            <a:r>
              <a:rPr lang="en-GB" dirty="0" smtClean="0"/>
              <a:t>08:55 Re-injecting for physics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19-10-12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40245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56105</TotalTime>
  <Words>172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Pixel</vt:lpstr>
      <vt:lpstr>Last 24 hours</vt:lpstr>
      <vt:lpstr>Saturday 20th October</vt:lpstr>
      <vt:lpstr>Saturday 20th October</vt:lpstr>
      <vt:lpstr>Sunday 21st October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2511</cp:revision>
  <dcterms:created xsi:type="dcterms:W3CDTF">2010-04-04T19:37:12Z</dcterms:created>
  <dcterms:modified xsi:type="dcterms:W3CDTF">2012-10-21T07:07:46Z</dcterms:modified>
</cp:coreProperties>
</file>