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9"/>
  </p:notesMasterIdLst>
  <p:sldIdLst>
    <p:sldId id="995" r:id="rId2"/>
    <p:sldId id="999" r:id="rId3"/>
    <p:sldId id="1000" r:id="rId4"/>
    <p:sldId id="1001" r:id="rId5"/>
    <p:sldId id="1002" r:id="rId6"/>
    <p:sldId id="1003" r:id="rId7"/>
    <p:sldId id="1004" r:id="rId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3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9/27/12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514600"/>
            <a:ext cx="4114800" cy="236298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day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28-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Sep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lang="en-GB" sz="1900" kern="0" noProof="0" dirty="0" err="1" smtClean="0">
                <a:solidFill>
                  <a:schemeClr val="tx2"/>
                </a:solidFill>
                <a:latin typeface="+mn-lt"/>
              </a:rPr>
              <a:t>Joerg</a:t>
            </a:r>
            <a:r>
              <a:rPr lang="en-GB" sz="1900" kern="0" noProof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900" kern="0" noProof="0" dirty="0" err="1" smtClean="0">
                <a:solidFill>
                  <a:schemeClr val="tx2"/>
                </a:solidFill>
                <a:latin typeface="+mn-lt"/>
              </a:rPr>
              <a:t>Wenninger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447800"/>
            <a:ext cx="7277119" cy="8710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Plan: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after conditioning with 144 bunch trains during the night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go for next step in stable beams: 2*456 bunches 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08:00h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status of MKI8 conditioning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:30h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physics beam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-- beam 2 first –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09:16h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ramp,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GB" sz="2000" b="1" i="1" kern="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1.5 E</a:t>
            </a:r>
            <a:r>
              <a:rPr lang="en-GB" sz="2000" b="1" i="1" kern="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09:34h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squeeze &amp; adjust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	         </a:t>
            </a:r>
            <a:r>
              <a:rPr lang="en-GB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456 </a:t>
            </a:r>
            <a:r>
              <a:rPr lang="en-GB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GB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456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819401"/>
            <a:ext cx="1157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current b2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3242847"/>
            <a:ext cx="1031926" cy="338554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960663"/>
                </a:solidFill>
              </a:rPr>
              <a:t>pressure</a:t>
            </a:r>
            <a:endParaRPr lang="en-US" sz="1600" i="1" dirty="0">
              <a:solidFill>
                <a:srgbClr val="960663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t="10703" r="16391" b="13760"/>
          <a:stretch>
            <a:fillRect/>
          </a:stretch>
        </p:blipFill>
        <p:spPr>
          <a:xfrm>
            <a:off x="6142368" y="5147878"/>
            <a:ext cx="3001632" cy="17101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66800"/>
            <a:ext cx="7133074" cy="5324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10:30h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beams,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ATLAS quite a bit off in the beginning (... orbit problem)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Vacuum at MKI8_D: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t="5518" b="59121"/>
          <a:stretch>
            <a:fillRect/>
          </a:stretch>
        </p:blipFill>
        <p:spPr>
          <a:xfrm>
            <a:off x="3048000" y="1828800"/>
            <a:ext cx="5944306" cy="1834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846799"/>
            <a:ext cx="5410200" cy="2935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21687" y="5334000"/>
            <a:ext cx="58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1</a:t>
            </a:r>
            <a:r>
              <a:rPr lang="en-US" sz="1600" dirty="0" smtClean="0">
                <a:latin typeface="Times New Roman"/>
                <a:cs typeface="Times New Roman"/>
              </a:rPr>
              <a:t>E</a:t>
            </a:r>
            <a:r>
              <a:rPr lang="en-US" sz="1600" dirty="0" smtClean="0">
                <a:latin typeface="Times New Roman"/>
                <a:cs typeface="Times New Roman"/>
              </a:rPr>
              <a:t>-9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3700" y="4851400"/>
            <a:ext cx="58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1</a:t>
            </a:r>
            <a:r>
              <a:rPr lang="en-US" sz="1600" dirty="0" smtClean="0">
                <a:latin typeface="Times New Roman"/>
                <a:cs typeface="Times New Roman"/>
              </a:rPr>
              <a:t>E-8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5909846"/>
            <a:ext cx="686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1</a:t>
            </a:r>
            <a:r>
              <a:rPr lang="en-US" sz="1600" dirty="0" smtClean="0">
                <a:latin typeface="Times New Roman"/>
                <a:cs typeface="Times New Roman"/>
              </a:rPr>
              <a:t>E-10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66800"/>
            <a:ext cx="8380485" cy="8402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11:30h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low mu scan for ATLAS 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:46h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trip of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/>
              <a:t>RQ9</a:t>
            </a:r>
            <a:r>
              <a:rPr lang="en-US" sz="2000" dirty="0" smtClean="0"/>
              <a:t>.</a:t>
            </a:r>
            <a:r>
              <a:rPr lang="en-US" sz="2000" dirty="0" smtClean="0"/>
              <a:t>L2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access for </a:t>
            </a:r>
            <a:r>
              <a:rPr lang="en-US" sz="2000" dirty="0" err="1" smtClean="0">
                <a:latin typeface="Times New Roman"/>
                <a:cs typeface="Times New Roman"/>
              </a:rPr>
              <a:t>temperatur</a:t>
            </a:r>
            <a:r>
              <a:rPr lang="en-US" sz="2000" dirty="0" smtClean="0">
                <a:latin typeface="Times New Roman"/>
                <a:cs typeface="Times New Roman"/>
              </a:rPr>
              <a:t> sensor </a:t>
            </a:r>
            <a:r>
              <a:rPr lang="en-US" sz="2000" dirty="0" err="1" smtClean="0">
                <a:latin typeface="Times New Roman"/>
                <a:cs typeface="Times New Roman"/>
              </a:rPr>
              <a:t>cryo</a:t>
            </a:r>
            <a:r>
              <a:rPr lang="en-US" sz="2000" dirty="0" smtClean="0">
                <a:latin typeface="Times New Roman"/>
                <a:cs typeface="Times New Roman"/>
              </a:rPr>
              <a:t> Pt 8, 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		</a:t>
            </a:r>
            <a:r>
              <a:rPr lang="en-US" sz="1600" dirty="0" smtClean="0">
                <a:latin typeface="Times New Roman"/>
                <a:cs typeface="Times New Roman"/>
              </a:rPr>
              <a:t>(</a:t>
            </a:r>
            <a:r>
              <a:rPr lang="en-US" sz="1600" dirty="0" smtClean="0"/>
              <a:t>DFBX L8 was fixed by the QPS people, </a:t>
            </a:r>
            <a:r>
              <a:rPr lang="en-US" sz="1600" dirty="0" smtClean="0"/>
              <a:t>unplugging/plugging </a:t>
            </a:r>
            <a:r>
              <a:rPr lang="en-US" sz="1600" dirty="0" smtClean="0"/>
              <a:t>a </a:t>
            </a:r>
            <a:r>
              <a:rPr lang="en-US" sz="1600" dirty="0" smtClean="0"/>
              <a:t>cable) </a:t>
            </a:r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		                    ... QPS reset Pt 8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		                    ... ALICE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	    		     ... and Q9 in Pt2: earth fault ... due to water leak </a:t>
            </a:r>
          </a:p>
          <a:p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30h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machine closed, pre-cycle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20:05h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for physics  </a:t>
            </a:r>
            <a:r>
              <a:rPr lang="en-US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plan: 840 bunches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... but no beam due to 40MHz problem in PS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00:45h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for physics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Morning/ Late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326767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456 bunches (50ns_456b_447_0_432_</a:t>
            </a:r>
            <a:r>
              <a:rPr lang="en-GB" dirty="0" smtClean="0">
                <a:solidFill>
                  <a:srgbClr val="FF0000"/>
                </a:solidFill>
              </a:rPr>
              <a:t>72bpi</a:t>
            </a:r>
            <a:r>
              <a:rPr lang="en-GB" dirty="0" smtClean="0"/>
              <a:t>12inj</a:t>
            </a:r>
          </a:p>
          <a:p>
            <a:r>
              <a:rPr lang="en-GB" dirty="0" smtClean="0"/>
              <a:t>840 bunches (50ns_840b_801_0_804_</a:t>
            </a:r>
            <a:r>
              <a:rPr lang="en-GB" dirty="0" smtClean="0">
                <a:solidFill>
                  <a:srgbClr val="FF0000"/>
                </a:solidFill>
              </a:rPr>
              <a:t>108bpi</a:t>
            </a:r>
            <a:r>
              <a:rPr lang="en-GB" dirty="0" smtClean="0"/>
              <a:t>13inj</a:t>
            </a:r>
            <a:endParaRPr lang="en-GB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Night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143000"/>
            <a:ext cx="3558099" cy="205177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0" y="2603500"/>
            <a:ext cx="304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39387" y="2620546"/>
            <a:ext cx="58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1</a:t>
            </a:r>
            <a:r>
              <a:rPr lang="en-US" sz="1600" dirty="0" smtClean="0">
                <a:latin typeface="Times New Roman"/>
                <a:cs typeface="Times New Roman"/>
              </a:rPr>
              <a:t>E</a:t>
            </a:r>
            <a:r>
              <a:rPr lang="en-US" sz="1600" dirty="0" smtClean="0">
                <a:latin typeface="Times New Roman"/>
                <a:cs typeface="Times New Roman"/>
              </a:rPr>
              <a:t>-9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947446"/>
            <a:ext cx="58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5E</a:t>
            </a:r>
            <a:r>
              <a:rPr lang="en-US" sz="1600" dirty="0" smtClean="0">
                <a:latin typeface="Times New Roman"/>
                <a:cs typeface="Times New Roman"/>
              </a:rPr>
              <a:t>-9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4407543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00:45h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for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physics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problem: 108 bunch transfer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successful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reduced single bunch currents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get rid of vac. spikes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t="9906" r="14462" b="10668"/>
          <a:stretch>
            <a:fillRect/>
          </a:stretch>
        </p:blipFill>
        <p:spPr>
          <a:xfrm>
            <a:off x="5410200" y="4321629"/>
            <a:ext cx="3581400" cy="19696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4400" y="4343400"/>
            <a:ext cx="764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1.4</a:t>
            </a:r>
            <a:r>
              <a:rPr lang="en-US" sz="1600" dirty="0" smtClean="0">
                <a:latin typeface="Times New Roman"/>
                <a:cs typeface="Times New Roman"/>
              </a:rPr>
              <a:t>E11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Night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816017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02:08h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... &amp;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</a:t>
            </a:r>
            <a:r>
              <a:rPr lang="en-US" sz="1600" dirty="0" smtClean="0"/>
              <a:t>Bad </a:t>
            </a:r>
            <a:r>
              <a:rPr lang="en-US" sz="1600" dirty="0" smtClean="0"/>
              <a:t>temperature reading on TCSG_4R6_B1_TTRU triggered interlock on </a:t>
            </a:r>
            <a:r>
              <a:rPr lang="en-US" sz="1600" dirty="0" smtClean="0"/>
              <a:t>BIS</a:t>
            </a:r>
            <a:endParaRPr lang="en-US" sz="16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16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piquet called to </a:t>
            </a:r>
            <a:r>
              <a:rPr lang="en-US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analyse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problem</a:t>
            </a:r>
          </a:p>
          <a:p>
            <a:pPr lvl="0"/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intermittent erratic readings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t="15225"/>
          <a:stretch>
            <a:fillRect/>
          </a:stretch>
        </p:blipFill>
        <p:spPr>
          <a:xfrm>
            <a:off x="3962400" y="3120593"/>
            <a:ext cx="4359945" cy="29500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0" y="32428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3000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5638800"/>
            <a:ext cx="3262231" cy="338554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23-sep    24        25        26       27 sep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Night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5236746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03:30h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injection probes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05:00h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communication problem at collimators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reset by piquet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injection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for physics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ramp, squeeze, adjust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stable beams  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</a:t>
            </a:r>
            <a:r>
              <a:rPr lang="en-GB" sz="1600" dirty="0" smtClean="0"/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0" y="609600"/>
            <a:ext cx="32512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621" y="3533586"/>
            <a:ext cx="4575779" cy="263861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114800" y="3124200"/>
            <a:ext cx="33528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41523" b="29528"/>
          <a:stretch>
            <a:fillRect/>
          </a:stretch>
        </p:blipFill>
        <p:spPr>
          <a:xfrm>
            <a:off x="0" y="2514600"/>
            <a:ext cx="9124796" cy="2438400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 Morning, 7:00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105400"/>
            <a:ext cx="154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456 bunch fill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3023" y="5421868"/>
            <a:ext cx="2160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dump: </a:t>
            </a:r>
          </a:p>
          <a:p>
            <a:r>
              <a:rPr lang="en-US" dirty="0" smtClean="0"/>
              <a:t>    Q9.L2 earth fault</a:t>
            </a:r>
          </a:p>
          <a:p>
            <a:r>
              <a:rPr lang="en-US" dirty="0" smtClean="0"/>
              <a:t>    (water leak)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3113" y="5105400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5105400"/>
            <a:ext cx="135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MHz 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47815" y="5498068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MKI8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52615" y="5117068"/>
            <a:ext cx="17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T-reading Collis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86015" y="5486400"/>
            <a:ext cx="236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communication Collis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648200"/>
            <a:ext cx="22118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finally stable beams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40959</TotalTime>
  <Words>430</Words>
  <Application>Microsoft Macintosh PowerPoint</Application>
  <PresentationFormat>On-screen Show (4:3)</PresentationFormat>
  <Paragraphs>140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LHCpresentations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2267</cp:revision>
  <dcterms:created xsi:type="dcterms:W3CDTF">2012-09-27T07:58:28Z</dcterms:created>
  <dcterms:modified xsi:type="dcterms:W3CDTF">2012-09-28T06:11:20Z</dcterms:modified>
</cp:coreProperties>
</file>