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1"/>
  </p:sldMasterIdLst>
  <p:notesMasterIdLst>
    <p:notesMasterId r:id="rId9"/>
  </p:notesMasterIdLst>
  <p:handoutMasterIdLst>
    <p:handoutMasterId r:id="rId10"/>
  </p:handoutMasterIdLst>
  <p:sldIdLst>
    <p:sldId id="1363" r:id="rId2"/>
    <p:sldId id="1365" r:id="rId3"/>
    <p:sldId id="1366" r:id="rId4"/>
    <p:sldId id="1367" r:id="rId5"/>
    <p:sldId id="1368" r:id="rId6"/>
    <p:sldId id="1369" r:id="rId7"/>
    <p:sldId id="1364" r:id="rId8"/>
  </p:sldIdLst>
  <p:sldSz cx="9144000" cy="6858000" type="screen4x3"/>
  <p:notesSz cx="6797675" cy="9928225"/>
  <p:defaultTextStyle>
    <a:defPPr>
      <a:defRPr lang="en-US"/>
    </a:defPPr>
    <a:lvl1pPr algn="ctr" rtl="0" eaLnBrk="0" fontAlgn="base" hangingPunct="0">
      <a:spcBef>
        <a:spcPct val="50000"/>
      </a:spcBef>
      <a:spcAft>
        <a:spcPct val="0"/>
      </a:spcAft>
      <a:defRPr sz="2000" kern="1200">
        <a:solidFill>
          <a:schemeClr val="bg2"/>
        </a:solidFill>
        <a:latin typeface="Arial" charset="0"/>
        <a:ea typeface="+mn-ea"/>
        <a:cs typeface="+mn-cs"/>
      </a:defRPr>
    </a:lvl1pPr>
    <a:lvl2pPr marL="457200" algn="ctr" rtl="0" eaLnBrk="0" fontAlgn="base" hangingPunct="0">
      <a:spcBef>
        <a:spcPct val="50000"/>
      </a:spcBef>
      <a:spcAft>
        <a:spcPct val="0"/>
      </a:spcAft>
      <a:defRPr sz="2000" kern="1200">
        <a:solidFill>
          <a:schemeClr val="bg2"/>
        </a:solidFill>
        <a:latin typeface="Arial" charset="0"/>
        <a:ea typeface="+mn-ea"/>
        <a:cs typeface="+mn-cs"/>
      </a:defRPr>
    </a:lvl2pPr>
    <a:lvl3pPr marL="914400" algn="ctr" rtl="0" eaLnBrk="0" fontAlgn="base" hangingPunct="0">
      <a:spcBef>
        <a:spcPct val="50000"/>
      </a:spcBef>
      <a:spcAft>
        <a:spcPct val="0"/>
      </a:spcAft>
      <a:defRPr sz="2000" kern="1200">
        <a:solidFill>
          <a:schemeClr val="bg2"/>
        </a:solidFill>
        <a:latin typeface="Arial" charset="0"/>
        <a:ea typeface="+mn-ea"/>
        <a:cs typeface="+mn-cs"/>
      </a:defRPr>
    </a:lvl3pPr>
    <a:lvl4pPr marL="1371600" algn="ctr" rtl="0" eaLnBrk="0" fontAlgn="base" hangingPunct="0">
      <a:spcBef>
        <a:spcPct val="50000"/>
      </a:spcBef>
      <a:spcAft>
        <a:spcPct val="0"/>
      </a:spcAft>
      <a:defRPr sz="2000" kern="1200">
        <a:solidFill>
          <a:schemeClr val="bg2"/>
        </a:solidFill>
        <a:latin typeface="Arial" charset="0"/>
        <a:ea typeface="+mn-ea"/>
        <a:cs typeface="+mn-cs"/>
      </a:defRPr>
    </a:lvl4pPr>
    <a:lvl5pPr marL="1828800" algn="ctr" rtl="0" eaLnBrk="0" fontAlgn="base" hangingPunct="0">
      <a:spcBef>
        <a:spcPct val="50000"/>
      </a:spcBef>
      <a:spcAft>
        <a:spcPct val="0"/>
      </a:spcAft>
      <a:defRPr sz="2000" kern="1200">
        <a:solidFill>
          <a:schemeClr val="bg2"/>
        </a:solidFill>
        <a:latin typeface="Arial" charset="0"/>
        <a:ea typeface="+mn-ea"/>
        <a:cs typeface="+mn-cs"/>
      </a:defRPr>
    </a:lvl5pPr>
    <a:lvl6pPr marL="2286000" algn="l" defTabSz="914400" rtl="0" eaLnBrk="1" latinLnBrk="0" hangingPunct="1">
      <a:defRPr sz="2000" kern="1200">
        <a:solidFill>
          <a:schemeClr val="bg2"/>
        </a:solidFill>
        <a:latin typeface="Arial" charset="0"/>
        <a:ea typeface="+mn-ea"/>
        <a:cs typeface="+mn-cs"/>
      </a:defRPr>
    </a:lvl6pPr>
    <a:lvl7pPr marL="2743200" algn="l" defTabSz="914400" rtl="0" eaLnBrk="1" latinLnBrk="0" hangingPunct="1">
      <a:defRPr sz="2000" kern="1200">
        <a:solidFill>
          <a:schemeClr val="bg2"/>
        </a:solidFill>
        <a:latin typeface="Arial" charset="0"/>
        <a:ea typeface="+mn-ea"/>
        <a:cs typeface="+mn-cs"/>
      </a:defRPr>
    </a:lvl7pPr>
    <a:lvl8pPr marL="3200400" algn="l" defTabSz="914400" rtl="0" eaLnBrk="1" latinLnBrk="0" hangingPunct="1">
      <a:defRPr sz="2000" kern="1200">
        <a:solidFill>
          <a:schemeClr val="bg2"/>
        </a:solidFill>
        <a:latin typeface="Arial" charset="0"/>
        <a:ea typeface="+mn-ea"/>
        <a:cs typeface="+mn-cs"/>
      </a:defRPr>
    </a:lvl8pPr>
    <a:lvl9pPr marL="3657600" algn="l" defTabSz="914400" rtl="0" eaLnBrk="1" latinLnBrk="0" hangingPunct="1">
      <a:defRPr sz="2000" kern="1200">
        <a:solidFill>
          <a:schemeClr val="bg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D14FBE"/>
    <a:srgbClr val="B02E9D"/>
    <a:srgbClr val="0000FF"/>
    <a:srgbClr val="008000"/>
    <a:srgbClr val="FF0000"/>
    <a:srgbClr val="CC0066"/>
    <a:srgbClr val="99FF99"/>
    <a:srgbClr val="FFCCCC"/>
    <a:srgbClr val="9FCA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37" autoAdjust="0"/>
    <p:restoredTop sz="95267" autoAdjust="0"/>
  </p:normalViewPr>
  <p:slideViewPr>
    <p:cSldViewPr>
      <p:cViewPr varScale="1">
        <p:scale>
          <a:sx n="105" d="100"/>
          <a:sy n="105" d="100"/>
        </p:scale>
        <p:origin x="-294" y="-78"/>
      </p:cViewPr>
      <p:guideLst>
        <p:guide orient="horz" pos="2160"/>
        <p:guide pos="5103"/>
      </p:guideLst>
    </p:cSldViewPr>
  </p:slideViewPr>
  <p:notesTextViewPr>
    <p:cViewPr>
      <p:scale>
        <a:sx n="100" d="100"/>
        <a:sy n="100" d="100"/>
      </p:scale>
      <p:origin x="0" y="0"/>
    </p:cViewPr>
  </p:notesTextViewPr>
  <p:sorterViewPr>
    <p:cViewPr>
      <p:scale>
        <a:sx n="66" d="100"/>
        <a:sy n="66" d="100"/>
      </p:scale>
      <p:origin x="0" y="0"/>
    </p:cViewPr>
  </p:sorter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275" cy="49675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862" y="0"/>
            <a:ext cx="2946275" cy="496751"/>
          </a:xfrm>
          <a:prstGeom prst="rect">
            <a:avLst/>
          </a:prstGeom>
        </p:spPr>
        <p:txBody>
          <a:bodyPr vert="horz" lIns="91440" tIns="45720" rIns="91440" bIns="45720" rtlCol="0"/>
          <a:lstStyle>
            <a:lvl1pPr algn="r">
              <a:defRPr sz="1200"/>
            </a:lvl1pPr>
          </a:lstStyle>
          <a:p>
            <a:fld id="{0271544C-6647-7A44-A30B-40518DF4CE46}" type="datetimeFigureOut">
              <a:rPr lang="en-US" smtClean="0"/>
              <a:pPr/>
              <a:t>8/11/2012</a:t>
            </a:fld>
            <a:endParaRPr lang="en-US"/>
          </a:p>
        </p:txBody>
      </p:sp>
      <p:sp>
        <p:nvSpPr>
          <p:cNvPr id="4" name="Footer Placeholder 3"/>
          <p:cNvSpPr>
            <a:spLocks noGrp="1"/>
          </p:cNvSpPr>
          <p:nvPr>
            <p:ph type="ftr" sz="quarter" idx="2"/>
          </p:nvPr>
        </p:nvSpPr>
        <p:spPr>
          <a:xfrm>
            <a:off x="0" y="9429779"/>
            <a:ext cx="2946275" cy="49675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862" y="9429779"/>
            <a:ext cx="2946275" cy="496751"/>
          </a:xfrm>
          <a:prstGeom prst="rect">
            <a:avLst/>
          </a:prstGeom>
        </p:spPr>
        <p:txBody>
          <a:bodyPr vert="horz" lIns="91440" tIns="45720" rIns="91440" bIns="45720" rtlCol="0" anchor="b"/>
          <a:lstStyle>
            <a:lvl1pPr algn="r">
              <a:defRPr sz="1200"/>
            </a:lvl1pPr>
          </a:lstStyle>
          <a:p>
            <a:fld id="{311DEE20-7222-3F4B-902C-214D1A5332D5}" type="slidenum">
              <a:rPr lang="en-US" smtClean="0"/>
              <a:pPr/>
              <a:t>‹#›</a:t>
            </a:fld>
            <a:endParaRPr lang="en-US"/>
          </a:p>
        </p:txBody>
      </p:sp>
    </p:spTree>
    <p:extLst>
      <p:ext uri="{BB962C8B-B14F-4D97-AF65-F5344CB8AC3E}">
        <p14:creationId xmlns:p14="http://schemas.microsoft.com/office/powerpoint/2010/main" xmlns="" val="34702695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45659" cy="49641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47" name="Rectangle 3"/>
          <p:cNvSpPr>
            <a:spLocks noGrp="1" noChangeArrowheads="1"/>
          </p:cNvSpPr>
          <p:nvPr>
            <p:ph type="dt" idx="1"/>
          </p:nvPr>
        </p:nvSpPr>
        <p:spPr bwMode="auto">
          <a:xfrm>
            <a:off x="3850443" y="0"/>
            <a:ext cx="2945659" cy="49641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spcBef>
                <a:spcPct val="0"/>
              </a:spcBef>
              <a:defRPr sz="1200">
                <a:solidFill>
                  <a:schemeClr val="tx1"/>
                </a:solidFill>
              </a:defRPr>
            </a:lvl1pPr>
          </a:lstStyle>
          <a:p>
            <a:endParaRPr lang="en-US"/>
          </a:p>
        </p:txBody>
      </p:sp>
      <p:sp>
        <p:nvSpPr>
          <p:cNvPr id="317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p:spPr>
      </p:sp>
      <p:sp>
        <p:nvSpPr>
          <p:cNvPr id="31749" name="Rectangle 5"/>
          <p:cNvSpPr>
            <a:spLocks noGrp="1" noChangeArrowheads="1"/>
          </p:cNvSpPr>
          <p:nvPr>
            <p:ph type="body" sz="quarter" idx="3"/>
          </p:nvPr>
        </p:nvSpPr>
        <p:spPr bwMode="auto">
          <a:xfrm>
            <a:off x="679768" y="4715907"/>
            <a:ext cx="5438140" cy="446770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750" name="Rectangle 6"/>
          <p:cNvSpPr>
            <a:spLocks noGrp="1" noChangeArrowheads="1"/>
          </p:cNvSpPr>
          <p:nvPr>
            <p:ph type="ftr" sz="quarter" idx="4"/>
          </p:nvPr>
        </p:nvSpPr>
        <p:spPr bwMode="auto">
          <a:xfrm>
            <a:off x="0" y="9430091"/>
            <a:ext cx="2945659" cy="49641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51" name="Rectangle 7"/>
          <p:cNvSpPr>
            <a:spLocks noGrp="1" noChangeArrowheads="1"/>
          </p:cNvSpPr>
          <p:nvPr>
            <p:ph type="sldNum" sz="quarter" idx="5"/>
          </p:nvPr>
        </p:nvSpPr>
        <p:spPr bwMode="auto">
          <a:xfrm>
            <a:off x="3850443" y="9430091"/>
            <a:ext cx="2945659" cy="49641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spcBef>
                <a:spcPct val="0"/>
              </a:spcBef>
              <a:defRPr sz="1200">
                <a:solidFill>
                  <a:schemeClr val="tx1"/>
                </a:solidFill>
              </a:defRPr>
            </a:lvl1pPr>
          </a:lstStyle>
          <a:p>
            <a:fld id="{1EE94C69-A77A-4829-890D-081FF2A6740B}" type="slidenum">
              <a:rPr lang="en-US"/>
              <a:pPr/>
              <a:t>‹#›</a:t>
            </a:fld>
            <a:endParaRPr lang="en-US"/>
          </a:p>
        </p:txBody>
      </p:sp>
    </p:spTree>
    <p:extLst>
      <p:ext uri="{BB962C8B-B14F-4D97-AF65-F5344CB8AC3E}">
        <p14:creationId xmlns:p14="http://schemas.microsoft.com/office/powerpoint/2010/main" xmlns="" val="446173138"/>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602" name="Group 2"/>
          <p:cNvGrpSpPr>
            <a:grpSpLocks/>
          </p:cNvGrpSpPr>
          <p:nvPr/>
        </p:nvGrpSpPr>
        <p:grpSpPr bwMode="auto">
          <a:xfrm>
            <a:off x="0" y="0"/>
            <a:ext cx="9144000" cy="6858000"/>
            <a:chOff x="0" y="0"/>
            <a:chExt cx="5760" cy="4320"/>
          </a:xfrm>
        </p:grpSpPr>
        <p:sp>
          <p:nvSpPr>
            <p:cNvPr id="25603"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1" hangingPunct="1">
                <a:spcBef>
                  <a:spcPct val="0"/>
                </a:spcBef>
              </a:pPr>
              <a:endParaRPr lang="en-US" sz="2400">
                <a:solidFill>
                  <a:schemeClr val="tx1"/>
                </a:solidFill>
                <a:latin typeface="Times New Roman" pitchFamily="18" charset="0"/>
              </a:endParaRPr>
            </a:p>
          </p:txBody>
        </p:sp>
        <p:sp>
          <p:nvSpPr>
            <p:cNvPr id="25604"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nvGrpSpPr>
            <p:cNvPr id="25605" name="Group 5"/>
            <p:cNvGrpSpPr>
              <a:grpSpLocks/>
            </p:cNvGrpSpPr>
            <p:nvPr/>
          </p:nvGrpSpPr>
          <p:grpSpPr bwMode="auto">
            <a:xfrm>
              <a:off x="0" y="672"/>
              <a:ext cx="1806" cy="1989"/>
              <a:chOff x="0" y="672"/>
              <a:chExt cx="1806" cy="1989"/>
            </a:xfrm>
          </p:grpSpPr>
          <p:sp>
            <p:nvSpPr>
              <p:cNvPr id="25606"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7"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8"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9"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0"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1"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2"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3"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4"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5"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grpSp>
      <p:sp>
        <p:nvSpPr>
          <p:cNvPr id="25616" name="Rectangle 16"/>
          <p:cNvSpPr>
            <a:spLocks noGrp="1" noChangeArrowheads="1"/>
          </p:cNvSpPr>
          <p:nvPr>
            <p:ph type="dt" sz="half" idx="2"/>
          </p:nvPr>
        </p:nvSpPr>
        <p:spPr>
          <a:xfrm>
            <a:off x="457200" y="6248400"/>
            <a:ext cx="2133600" cy="457200"/>
          </a:xfrm>
        </p:spPr>
        <p:txBody>
          <a:bodyPr/>
          <a:lstStyle>
            <a:lvl1pPr>
              <a:defRPr>
                <a:solidFill>
                  <a:schemeClr val="tx1"/>
                </a:solidFill>
              </a:defRPr>
            </a:lvl1pPr>
          </a:lstStyle>
          <a:p>
            <a:r>
              <a:rPr lang="en-US" smtClean="0"/>
              <a:t>30/04/2011</a:t>
            </a:r>
            <a:endParaRPr lang="en-US"/>
          </a:p>
        </p:txBody>
      </p:sp>
      <p:sp>
        <p:nvSpPr>
          <p:cNvPr id="25617" name="Rectangle 17"/>
          <p:cNvSpPr>
            <a:spLocks noGrp="1" noChangeArrowheads="1"/>
          </p:cNvSpPr>
          <p:nvPr>
            <p:ph type="ftr" sz="quarter" idx="3"/>
          </p:nvPr>
        </p:nvSpPr>
        <p:spPr>
          <a:xfrm>
            <a:off x="3124200" y="6248400"/>
            <a:ext cx="2895600" cy="457200"/>
          </a:xfrm>
        </p:spPr>
        <p:txBody>
          <a:bodyPr/>
          <a:lstStyle>
            <a:lvl1pPr>
              <a:defRPr>
                <a:solidFill>
                  <a:schemeClr val="tx1"/>
                </a:solidFill>
              </a:defRPr>
            </a:lvl1pPr>
          </a:lstStyle>
          <a:p>
            <a:r>
              <a:rPr lang="en-US" smtClean="0"/>
              <a:t>LHC 8:30 meeting</a:t>
            </a:r>
            <a:endParaRPr lang="en-US"/>
          </a:p>
        </p:txBody>
      </p:sp>
      <p:sp>
        <p:nvSpPr>
          <p:cNvPr id="25618" name="Rectangle 18"/>
          <p:cNvSpPr>
            <a:spLocks noGrp="1" noChangeArrowheads="1"/>
          </p:cNvSpPr>
          <p:nvPr>
            <p:ph type="sldNum" sz="quarter" idx="4"/>
          </p:nvPr>
        </p:nvSpPr>
        <p:spPr>
          <a:xfrm>
            <a:off x="6553200" y="6248400"/>
            <a:ext cx="2133600" cy="457200"/>
          </a:xfrm>
        </p:spPr>
        <p:txBody>
          <a:bodyPr/>
          <a:lstStyle>
            <a:lvl1pPr>
              <a:defRPr sz="1200">
                <a:solidFill>
                  <a:schemeClr val="tx1"/>
                </a:solidFill>
                <a:latin typeface="Arial Black" pitchFamily="34" charset="0"/>
              </a:defRPr>
            </a:lvl1pPr>
          </a:lstStyle>
          <a:p>
            <a:fld id="{42080964-D815-4D51-9BE1-AC88875DFBA6}" type="slidenum">
              <a:rPr lang="en-US"/>
              <a:pPr/>
              <a:t>‹#›</a:t>
            </a:fld>
            <a:endParaRPr lang="en-US"/>
          </a:p>
        </p:txBody>
      </p:sp>
      <p:sp>
        <p:nvSpPr>
          <p:cNvPr id="25619" name="Rectangle 19"/>
          <p:cNvSpPr>
            <a:spLocks noGrp="1" noChangeArrowheads="1"/>
          </p:cNvSpPr>
          <p:nvPr>
            <p:ph type="ctrTitle"/>
          </p:nvPr>
        </p:nvSpPr>
        <p:spPr>
          <a:xfrm>
            <a:off x="2971800" y="1828800"/>
            <a:ext cx="6019800" cy="2209800"/>
          </a:xfrm>
        </p:spPr>
        <p:txBody>
          <a:bodyPr/>
          <a:lstStyle>
            <a:lvl1pPr>
              <a:defRPr sz="3800">
                <a:solidFill>
                  <a:srgbClr val="FFFFFF"/>
                </a:solidFill>
              </a:defRPr>
            </a:lvl1pPr>
          </a:lstStyle>
          <a:p>
            <a:r>
              <a:rPr lang="en-US"/>
              <a:t>Click to edit Master title style</a:t>
            </a:r>
          </a:p>
        </p:txBody>
      </p:sp>
      <p:sp>
        <p:nvSpPr>
          <p:cNvPr id="2562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8:30 meeting</a:t>
            </a:r>
            <a:endParaRPr lang="en-US"/>
          </a:p>
        </p:txBody>
      </p:sp>
      <p:sp>
        <p:nvSpPr>
          <p:cNvPr id="5" name="Slide Number Placeholder 4"/>
          <p:cNvSpPr>
            <a:spLocks noGrp="1"/>
          </p:cNvSpPr>
          <p:nvPr>
            <p:ph type="sldNum" sz="quarter" idx="11"/>
          </p:nvPr>
        </p:nvSpPr>
        <p:spPr/>
        <p:txBody>
          <a:bodyPr/>
          <a:lstStyle>
            <a:lvl1pPr>
              <a:defRPr/>
            </a:lvl1pPr>
          </a:lstStyle>
          <a:p>
            <a:fld id="{89DD70A9-BAE9-49B5-BB4A-4022358022C0}"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30/04/2011</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5400"/>
            <a:ext cx="2112963" cy="6283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400"/>
            <a:ext cx="6191250" cy="6283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8:30 meeting</a:t>
            </a:r>
            <a:endParaRPr lang="en-US"/>
          </a:p>
        </p:txBody>
      </p:sp>
      <p:sp>
        <p:nvSpPr>
          <p:cNvPr id="5" name="Slide Number Placeholder 4"/>
          <p:cNvSpPr>
            <a:spLocks noGrp="1"/>
          </p:cNvSpPr>
          <p:nvPr>
            <p:ph type="sldNum" sz="quarter" idx="11"/>
          </p:nvPr>
        </p:nvSpPr>
        <p:spPr/>
        <p:txBody>
          <a:bodyPr/>
          <a:lstStyle>
            <a:lvl1pPr>
              <a:defRPr/>
            </a:lvl1pPr>
          </a:lstStyle>
          <a:p>
            <a:fld id="{EE8FBF62-69F5-429E-9AEA-628EF2B2989F}"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30/04/2011</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632575"/>
            <a:ext cx="2895600" cy="252413"/>
          </a:xfrm>
        </p:spPr>
        <p:txBody>
          <a:bodyPr/>
          <a:lstStyle>
            <a:lvl1pPr>
              <a:defRPr/>
            </a:lvl1pPr>
          </a:lstStyle>
          <a:p>
            <a:r>
              <a:rPr lang="en-US" smtClean="0"/>
              <a:t>LHC 8:30 meeting</a:t>
            </a:r>
            <a:endParaRPr lang="en-US"/>
          </a:p>
        </p:txBody>
      </p:sp>
      <p:sp>
        <p:nvSpPr>
          <p:cNvPr id="6" name="Slide Number Placeholder 5"/>
          <p:cNvSpPr>
            <a:spLocks noGrp="1"/>
          </p:cNvSpPr>
          <p:nvPr>
            <p:ph type="sldNum" sz="quarter" idx="11"/>
          </p:nvPr>
        </p:nvSpPr>
        <p:spPr>
          <a:xfrm>
            <a:off x="6902450" y="6632575"/>
            <a:ext cx="2133600" cy="252413"/>
          </a:xfrm>
        </p:spPr>
        <p:txBody>
          <a:bodyPr/>
          <a:lstStyle>
            <a:lvl1pPr>
              <a:defRPr/>
            </a:lvl1pPr>
          </a:lstStyle>
          <a:p>
            <a:fld id="{C49955D0-AFF1-4FD6-B1E6-F241286C4CD1}" type="slidenum">
              <a:rPr lang="en-US"/>
              <a:pPr/>
              <a:t>‹#›</a:t>
            </a:fld>
            <a:endParaRPr lang="en-US"/>
          </a:p>
        </p:txBody>
      </p:sp>
      <p:sp>
        <p:nvSpPr>
          <p:cNvPr id="7" name="Date Placeholder 6"/>
          <p:cNvSpPr>
            <a:spLocks noGrp="1"/>
          </p:cNvSpPr>
          <p:nvPr>
            <p:ph type="dt" sz="half" idx="12"/>
          </p:nvPr>
        </p:nvSpPr>
        <p:spPr>
          <a:xfrm>
            <a:off x="34925" y="6616700"/>
            <a:ext cx="2133600" cy="268288"/>
          </a:xfrm>
        </p:spPr>
        <p:txBody>
          <a:bodyPr/>
          <a:lstStyle>
            <a:lvl1pPr>
              <a:defRPr/>
            </a:lvl1pPr>
          </a:lstStyle>
          <a:p>
            <a:r>
              <a:rPr lang="en-US" smtClean="0"/>
              <a:t>30/04/2011</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96975"/>
            <a:ext cx="8229600" cy="5111750"/>
          </a:xfrm>
        </p:spPr>
        <p:txBody>
          <a:bodyPr/>
          <a:lstStyle/>
          <a:p>
            <a:endParaRPr lang="en-US"/>
          </a:p>
        </p:txBody>
      </p:sp>
      <p:sp>
        <p:nvSpPr>
          <p:cNvPr id="4" name="Footer Placeholder 3"/>
          <p:cNvSpPr>
            <a:spLocks noGrp="1"/>
          </p:cNvSpPr>
          <p:nvPr>
            <p:ph type="ftr" sz="quarter" idx="10"/>
          </p:nvPr>
        </p:nvSpPr>
        <p:spPr>
          <a:xfrm>
            <a:off x="3124200" y="6632575"/>
            <a:ext cx="2895600" cy="252413"/>
          </a:xfrm>
        </p:spPr>
        <p:txBody>
          <a:bodyPr/>
          <a:lstStyle>
            <a:lvl1pPr>
              <a:defRPr/>
            </a:lvl1pPr>
          </a:lstStyle>
          <a:p>
            <a:r>
              <a:rPr lang="en-US" smtClean="0"/>
              <a:t>LHC 8:30 meeting</a:t>
            </a:r>
            <a:endParaRPr lang="en-US"/>
          </a:p>
        </p:txBody>
      </p:sp>
      <p:sp>
        <p:nvSpPr>
          <p:cNvPr id="5" name="Slide Number Placeholder 4"/>
          <p:cNvSpPr>
            <a:spLocks noGrp="1"/>
          </p:cNvSpPr>
          <p:nvPr>
            <p:ph type="sldNum" sz="quarter" idx="11"/>
          </p:nvPr>
        </p:nvSpPr>
        <p:spPr>
          <a:xfrm>
            <a:off x="6902450" y="6632575"/>
            <a:ext cx="2133600" cy="252413"/>
          </a:xfrm>
        </p:spPr>
        <p:txBody>
          <a:bodyPr/>
          <a:lstStyle>
            <a:lvl1pPr>
              <a:defRPr/>
            </a:lvl1pPr>
          </a:lstStyle>
          <a:p>
            <a:fld id="{4F3283CE-86ED-4A5A-9952-48D6A180EE0C}" type="slidenum">
              <a:rPr lang="en-US"/>
              <a:pPr/>
              <a:t>‹#›</a:t>
            </a:fld>
            <a:endParaRPr lang="en-US"/>
          </a:p>
        </p:txBody>
      </p:sp>
      <p:sp>
        <p:nvSpPr>
          <p:cNvPr id="6" name="Date Placeholder 5"/>
          <p:cNvSpPr>
            <a:spLocks noGrp="1"/>
          </p:cNvSpPr>
          <p:nvPr>
            <p:ph type="dt" sz="half" idx="12"/>
          </p:nvPr>
        </p:nvSpPr>
        <p:spPr>
          <a:xfrm>
            <a:off x="34925" y="6616700"/>
            <a:ext cx="2133600" cy="268288"/>
          </a:xfrm>
        </p:spPr>
        <p:txBody>
          <a:bodyPr/>
          <a:lstStyle>
            <a:lvl1pPr>
              <a:defRPr/>
            </a:lvl1pPr>
          </a:lstStyle>
          <a:p>
            <a:r>
              <a:rPr lang="en-US" smtClean="0"/>
              <a:t>30/04/2011</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pic>
        <p:nvPicPr>
          <p:cNvPr id="4" name="Picture 3" descr="newlhc logo1.gif"/>
          <p:cNvPicPr>
            <a:picLocks noChangeAspect="1"/>
          </p:cNvPicPr>
          <p:nvPr userDrawn="1"/>
        </p:nvPicPr>
        <p:blipFill>
          <a:blip r:embed="rId2"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1" name="Text Placeholder 10"/>
          <p:cNvSpPr>
            <a:spLocks noGrp="1"/>
          </p:cNvSpPr>
          <p:nvPr>
            <p:ph type="body" sz="quarter" idx="10"/>
          </p:nvPr>
        </p:nvSpPr>
        <p:spPr>
          <a:xfrm>
            <a:off x="685800" y="1295400"/>
            <a:ext cx="8128000" cy="4597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a:lstStyle>
            <a:lvl1pPr>
              <a:defRPr sz="3600"/>
            </a:lvl1pPr>
          </a:lstStyle>
          <a:p>
            <a:pPr lvl="0"/>
            <a:r>
              <a:rPr lang="en-US" dirty="0" smtClean="0"/>
              <a:t>Click to edit Master title style</a:t>
            </a:r>
          </a:p>
        </p:txBody>
      </p:sp>
      <p:sp>
        <p:nvSpPr>
          <p:cNvPr id="5" name="Date Placeholder 3"/>
          <p:cNvSpPr>
            <a:spLocks noGrp="1"/>
          </p:cNvSpPr>
          <p:nvPr>
            <p:ph type="dt" sz="half" idx="11"/>
          </p:nvPr>
        </p:nvSpPr>
        <p:spPr>
          <a:xfrm>
            <a:off x="204788" y="6553200"/>
            <a:ext cx="1199009" cy="198438"/>
          </a:xfrm>
        </p:spPr>
        <p:txBody>
          <a:bodyPr/>
          <a:lstStyle>
            <a:lvl1pPr algn="l" fontAlgn="auto">
              <a:spcBef>
                <a:spcPts val="0"/>
              </a:spcBef>
              <a:spcAft>
                <a:spcPts val="0"/>
              </a:spcAft>
              <a:defRPr sz="1200" smtClean="0">
                <a:solidFill>
                  <a:schemeClr val="tx1">
                    <a:tint val="75000"/>
                  </a:schemeClr>
                </a:solidFill>
                <a:latin typeface="+mj-lt"/>
              </a:defRPr>
            </a:lvl1pPr>
          </a:lstStyle>
          <a:p>
            <a:pPr>
              <a:defRPr/>
            </a:pPr>
            <a:r>
              <a:rPr lang="en-US" smtClean="0"/>
              <a:t>30/04/2011</a:t>
            </a:r>
            <a:endParaRPr lang="en-US" dirty="0"/>
          </a:p>
        </p:txBody>
      </p:sp>
      <p:sp>
        <p:nvSpPr>
          <p:cNvPr id="6" name="Footer Placeholder 4"/>
          <p:cNvSpPr>
            <a:spLocks noGrp="1"/>
          </p:cNvSpPr>
          <p:nvPr>
            <p:ph type="ftr" sz="quarter" idx="12"/>
          </p:nvPr>
        </p:nvSpPr>
        <p:spPr>
          <a:xfrm>
            <a:off x="1764402" y="6553200"/>
            <a:ext cx="5615189" cy="198438"/>
          </a:xfrm>
        </p:spPr>
        <p:txBody>
          <a:bodyPr/>
          <a:lstStyle>
            <a:lvl1pPr algn="ctr" fontAlgn="auto">
              <a:spcBef>
                <a:spcPts val="0"/>
              </a:spcBef>
              <a:spcAft>
                <a:spcPts val="0"/>
              </a:spcAft>
              <a:defRPr sz="1200" dirty="0" smtClean="0">
                <a:solidFill>
                  <a:schemeClr val="tx1">
                    <a:tint val="75000"/>
                  </a:schemeClr>
                </a:solidFill>
                <a:latin typeface="+mj-lt"/>
              </a:defRPr>
            </a:lvl1pPr>
          </a:lstStyle>
          <a:p>
            <a:pPr>
              <a:defRPr/>
            </a:pPr>
            <a:r>
              <a:rPr lang="en-US" smtClean="0"/>
              <a:t>LHC 8:30 meeting</a:t>
            </a:r>
            <a:endParaRPr lang="en-US"/>
          </a:p>
        </p:txBody>
      </p:sp>
      <p:sp>
        <p:nvSpPr>
          <p:cNvPr id="7" name="Slide Number Placeholder 5"/>
          <p:cNvSpPr>
            <a:spLocks noGrp="1"/>
          </p:cNvSpPr>
          <p:nvPr>
            <p:ph type="sldNum" sz="quarter" idx="13"/>
          </p:nvPr>
        </p:nvSpPr>
        <p:spPr>
          <a:xfrm>
            <a:off x="8433851" y="6553200"/>
            <a:ext cx="495837" cy="198438"/>
          </a:xfrm>
        </p:spPr>
        <p:txBody>
          <a:bodyPr/>
          <a:lstStyle>
            <a:lvl1pPr algn="r" fontAlgn="auto">
              <a:spcBef>
                <a:spcPts val="0"/>
              </a:spcBef>
              <a:spcAft>
                <a:spcPts val="0"/>
              </a:spcAft>
              <a:defRPr sz="1200" smtClean="0">
                <a:solidFill>
                  <a:schemeClr val="tx1">
                    <a:tint val="75000"/>
                  </a:schemeClr>
                </a:solidFill>
                <a:latin typeface="+mj-lt"/>
              </a:defRPr>
            </a:lvl1pPr>
          </a:lstStyle>
          <a:p>
            <a:pPr>
              <a:defRPr/>
            </a:pPr>
            <a:fld id="{F5548BC7-4E35-4494-AD1E-CD52997EA5ED}" type="slidenum">
              <a:rPr lang="en-US"/>
              <a:pPr>
                <a:defRPr/>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4"/>
          <p:cNvSpPr>
            <a:spLocks noGrp="1"/>
          </p:cNvSpPr>
          <p:nvPr>
            <p:ph type="sldNum" sz="quarter" idx="11"/>
          </p:nvPr>
        </p:nvSpPr>
        <p:spPr/>
        <p:txBody>
          <a:bodyPr/>
          <a:lstStyle>
            <a:lvl1pPr>
              <a:defRPr/>
            </a:lvl1pPr>
          </a:lstStyle>
          <a:p>
            <a:endParaRPr lang="en-US" dirty="0"/>
          </a:p>
        </p:txBody>
      </p:sp>
      <p:sp>
        <p:nvSpPr>
          <p:cNvPr id="7" name="Footer Placeholder 3"/>
          <p:cNvSpPr>
            <a:spLocks noGrp="1"/>
          </p:cNvSpPr>
          <p:nvPr userDrawn="1">
            <p:ph type="ftr" sz="quarter" idx="10"/>
          </p:nvPr>
        </p:nvSpPr>
        <p:spPr>
          <a:xfrm>
            <a:off x="3124200" y="6632575"/>
            <a:ext cx="2895600" cy="252413"/>
          </a:xfrm>
        </p:spPr>
        <p:txBody>
          <a:bodyPr/>
          <a:lstStyle/>
          <a:p>
            <a:r>
              <a:rPr lang="en-US" dirty="0" smtClean="0"/>
              <a:t>LHC 8:30 meeting</a:t>
            </a:r>
            <a:endParaRPr lang="en-US" dirty="0"/>
          </a:p>
        </p:txBody>
      </p:sp>
      <p:sp>
        <p:nvSpPr>
          <p:cNvPr id="9" name="Date Placeholder 3"/>
          <p:cNvSpPr>
            <a:spLocks noGrp="1"/>
          </p:cNvSpPr>
          <p:nvPr userDrawn="1">
            <p:ph type="dt" sz="half" idx="12"/>
          </p:nvPr>
        </p:nvSpPr>
        <p:spPr>
          <a:xfrm>
            <a:off x="34925" y="6616700"/>
            <a:ext cx="2133600" cy="268288"/>
          </a:xfrm>
        </p:spPr>
        <p:txBody>
          <a:bodyPr/>
          <a:lstStyle/>
          <a:p>
            <a:r>
              <a:rPr lang="en-US" dirty="0" smtClean="0"/>
              <a:t>11/08/2012</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smtClean="0"/>
              <a:t>LHC 8:30 meeting</a:t>
            </a:r>
            <a:endParaRPr lang="en-US"/>
          </a:p>
        </p:txBody>
      </p:sp>
      <p:sp>
        <p:nvSpPr>
          <p:cNvPr id="5" name="Slide Number Placeholder 4"/>
          <p:cNvSpPr>
            <a:spLocks noGrp="1"/>
          </p:cNvSpPr>
          <p:nvPr>
            <p:ph type="sldNum" sz="quarter" idx="11"/>
          </p:nvPr>
        </p:nvSpPr>
        <p:spPr/>
        <p:txBody>
          <a:bodyPr/>
          <a:lstStyle>
            <a:lvl1pPr>
              <a:defRPr/>
            </a:lvl1pPr>
          </a:lstStyle>
          <a:p>
            <a:fld id="{16E0ED20-7A76-4972-AE92-35B37E632041}"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30/04/2011</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t>LHC 8:30 meeting</a:t>
            </a:r>
            <a:endParaRPr lang="en-US"/>
          </a:p>
        </p:txBody>
      </p:sp>
      <p:sp>
        <p:nvSpPr>
          <p:cNvPr id="6" name="Slide Number Placeholder 5"/>
          <p:cNvSpPr>
            <a:spLocks noGrp="1"/>
          </p:cNvSpPr>
          <p:nvPr>
            <p:ph type="sldNum" sz="quarter" idx="11"/>
          </p:nvPr>
        </p:nvSpPr>
        <p:spPr/>
        <p:txBody>
          <a:bodyPr/>
          <a:lstStyle>
            <a:lvl1pPr>
              <a:defRPr/>
            </a:lvl1pPr>
          </a:lstStyle>
          <a:p>
            <a:fld id="{E8C3C834-58DF-41D7-88B7-80F9B44404A1}"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30/04/2011</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t>LHC 8:30 meeting</a:t>
            </a:r>
            <a:endParaRPr lang="en-US"/>
          </a:p>
        </p:txBody>
      </p:sp>
      <p:sp>
        <p:nvSpPr>
          <p:cNvPr id="8" name="Slide Number Placeholder 7"/>
          <p:cNvSpPr>
            <a:spLocks noGrp="1"/>
          </p:cNvSpPr>
          <p:nvPr>
            <p:ph type="sldNum" sz="quarter" idx="11"/>
          </p:nvPr>
        </p:nvSpPr>
        <p:spPr/>
        <p:txBody>
          <a:bodyPr/>
          <a:lstStyle>
            <a:lvl1pPr>
              <a:defRPr/>
            </a:lvl1pPr>
          </a:lstStyle>
          <a:p>
            <a:fld id="{B5E1D296-40C6-4194-BE1B-ED8CF69751C5}" type="slidenum">
              <a:rPr lang="en-US"/>
              <a:pPr/>
              <a:t>‹#›</a:t>
            </a:fld>
            <a:endParaRPr lang="en-US"/>
          </a:p>
        </p:txBody>
      </p:sp>
      <p:sp>
        <p:nvSpPr>
          <p:cNvPr id="9" name="Date Placeholder 8"/>
          <p:cNvSpPr>
            <a:spLocks noGrp="1"/>
          </p:cNvSpPr>
          <p:nvPr>
            <p:ph type="dt" sz="half" idx="12"/>
          </p:nvPr>
        </p:nvSpPr>
        <p:spPr/>
        <p:txBody>
          <a:bodyPr/>
          <a:lstStyle>
            <a:lvl1pPr>
              <a:defRPr/>
            </a:lvl1pPr>
          </a:lstStyle>
          <a:p>
            <a:r>
              <a:rPr lang="en-US" smtClean="0"/>
              <a:t>30/04/2011</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t>LHC 8:30 meeting</a:t>
            </a:r>
            <a:endParaRPr lang="en-US" dirty="0"/>
          </a:p>
        </p:txBody>
      </p:sp>
      <p:sp>
        <p:nvSpPr>
          <p:cNvPr id="4" name="Slide Number Placeholder 3"/>
          <p:cNvSpPr>
            <a:spLocks noGrp="1"/>
          </p:cNvSpPr>
          <p:nvPr>
            <p:ph type="sldNum" sz="quarter" idx="11"/>
          </p:nvPr>
        </p:nvSpPr>
        <p:spPr/>
        <p:txBody>
          <a:bodyPr/>
          <a:lstStyle>
            <a:lvl1pPr>
              <a:defRPr/>
            </a:lvl1pPr>
          </a:lstStyle>
          <a:p>
            <a:fld id="{20D66058-8582-419F-AA3B-A79C8D77E78A}" type="slidenum">
              <a:rPr lang="en-US"/>
              <a:pPr/>
              <a:t>‹#›</a:t>
            </a:fld>
            <a:endParaRPr lang="en-US"/>
          </a:p>
        </p:txBody>
      </p:sp>
      <p:sp>
        <p:nvSpPr>
          <p:cNvPr id="5" name="Date Placeholder 4"/>
          <p:cNvSpPr>
            <a:spLocks noGrp="1"/>
          </p:cNvSpPr>
          <p:nvPr>
            <p:ph type="dt" sz="half" idx="12"/>
          </p:nvPr>
        </p:nvSpPr>
        <p:spPr/>
        <p:txBody>
          <a:bodyPr/>
          <a:lstStyle>
            <a:lvl1pPr>
              <a:defRPr/>
            </a:lvl1pPr>
          </a:lstStyle>
          <a:p>
            <a:r>
              <a:rPr lang="en-US" smtClean="0"/>
              <a:t>30/04/2011</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t>LHC 8:30 meeting</a:t>
            </a:r>
            <a:endParaRPr lang="en-US"/>
          </a:p>
        </p:txBody>
      </p:sp>
      <p:sp>
        <p:nvSpPr>
          <p:cNvPr id="3" name="Slide Number Placeholder 2"/>
          <p:cNvSpPr>
            <a:spLocks noGrp="1"/>
          </p:cNvSpPr>
          <p:nvPr>
            <p:ph type="sldNum" sz="quarter" idx="11"/>
          </p:nvPr>
        </p:nvSpPr>
        <p:spPr/>
        <p:txBody>
          <a:bodyPr/>
          <a:lstStyle>
            <a:lvl1pPr>
              <a:defRPr/>
            </a:lvl1pPr>
          </a:lstStyle>
          <a:p>
            <a:fld id="{35627ED7-E218-4887-B885-6131837B1356}" type="slidenum">
              <a:rPr lang="en-US"/>
              <a:pPr/>
              <a:t>‹#›</a:t>
            </a:fld>
            <a:endParaRPr lang="en-US"/>
          </a:p>
        </p:txBody>
      </p:sp>
      <p:sp>
        <p:nvSpPr>
          <p:cNvPr id="4" name="Date Placeholder 3"/>
          <p:cNvSpPr>
            <a:spLocks noGrp="1"/>
          </p:cNvSpPr>
          <p:nvPr>
            <p:ph type="dt" sz="half" idx="12"/>
          </p:nvPr>
        </p:nvSpPr>
        <p:spPr/>
        <p:txBody>
          <a:bodyPr/>
          <a:lstStyle>
            <a:lvl1pPr>
              <a:defRPr/>
            </a:lvl1pPr>
          </a:lstStyle>
          <a:p>
            <a:r>
              <a:rPr lang="en-US" smtClean="0"/>
              <a:t>30/04/2011</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8:30 meeting</a:t>
            </a:r>
            <a:endParaRPr lang="en-US"/>
          </a:p>
        </p:txBody>
      </p:sp>
      <p:sp>
        <p:nvSpPr>
          <p:cNvPr id="6" name="Slide Number Placeholder 5"/>
          <p:cNvSpPr>
            <a:spLocks noGrp="1"/>
          </p:cNvSpPr>
          <p:nvPr>
            <p:ph type="sldNum" sz="quarter" idx="11"/>
          </p:nvPr>
        </p:nvSpPr>
        <p:spPr/>
        <p:txBody>
          <a:bodyPr/>
          <a:lstStyle>
            <a:lvl1pPr>
              <a:defRPr/>
            </a:lvl1pPr>
          </a:lstStyle>
          <a:p>
            <a:fld id="{255E8A60-F04D-4DB5-AB5E-D47017D00F30}"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30/04/2011</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8:30 meeting</a:t>
            </a:r>
            <a:endParaRPr lang="en-US"/>
          </a:p>
        </p:txBody>
      </p:sp>
      <p:sp>
        <p:nvSpPr>
          <p:cNvPr id="6" name="Slide Number Placeholder 5"/>
          <p:cNvSpPr>
            <a:spLocks noGrp="1"/>
          </p:cNvSpPr>
          <p:nvPr>
            <p:ph type="sldNum" sz="quarter" idx="11"/>
          </p:nvPr>
        </p:nvSpPr>
        <p:spPr/>
        <p:txBody>
          <a:bodyPr/>
          <a:lstStyle>
            <a:lvl1pPr>
              <a:defRPr/>
            </a:lvl1pPr>
          </a:lstStyle>
          <a:p>
            <a:fld id="{776E6735-74B0-4165-999F-8C826942DD75}"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30/04/2011</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578" name="Rectangle 2"/>
          <p:cNvSpPr>
            <a:spLocks noGrp="1" noChangeArrowheads="1"/>
          </p:cNvSpPr>
          <p:nvPr>
            <p:ph type="ftr" sz="quarter" idx="3"/>
          </p:nvPr>
        </p:nvSpPr>
        <p:spPr bwMode="auto">
          <a:xfrm>
            <a:off x="3124200" y="6632575"/>
            <a:ext cx="2895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sz="1200"/>
            </a:lvl1pPr>
          </a:lstStyle>
          <a:p>
            <a:r>
              <a:rPr lang="en-US" smtClean="0"/>
              <a:t>LHC 8:30 meeting</a:t>
            </a:r>
            <a:endParaRPr lang="en-US" dirty="0"/>
          </a:p>
        </p:txBody>
      </p:sp>
      <p:sp>
        <p:nvSpPr>
          <p:cNvPr id="24579" name="Rectangle 3"/>
          <p:cNvSpPr>
            <a:spLocks noGrp="1" noChangeArrowheads="1"/>
          </p:cNvSpPr>
          <p:nvPr>
            <p:ph type="sldNum" sz="quarter" idx="4"/>
          </p:nvPr>
        </p:nvSpPr>
        <p:spPr bwMode="auto">
          <a:xfrm>
            <a:off x="6902450" y="6632575"/>
            <a:ext cx="2133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000"/>
            </a:lvl1pPr>
          </a:lstStyle>
          <a:p>
            <a:fld id="{212BBE4B-11BF-433F-B4D5-C48334632EB9}" type="slidenum">
              <a:rPr lang="en-US"/>
              <a:pPr/>
              <a:t>‹#›</a:t>
            </a:fld>
            <a:endParaRPr lang="en-US"/>
          </a:p>
        </p:txBody>
      </p:sp>
      <p:sp>
        <p:nvSpPr>
          <p:cNvPr id="24590" name="Rectangle 14"/>
          <p:cNvSpPr>
            <a:spLocks noGrp="1" noChangeArrowheads="1"/>
          </p:cNvSpPr>
          <p:nvPr>
            <p:ph type="title"/>
          </p:nvPr>
        </p:nvSpPr>
        <p:spPr bwMode="auto">
          <a:xfrm>
            <a:off x="684213" y="25400"/>
            <a:ext cx="8229600" cy="523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591" name="Rectangle 15"/>
          <p:cNvSpPr>
            <a:spLocks noGrp="1" noChangeArrowheads="1"/>
          </p:cNvSpPr>
          <p:nvPr>
            <p:ph type="body" idx="1"/>
          </p:nvPr>
        </p:nvSpPr>
        <p:spPr bwMode="auto">
          <a:xfrm>
            <a:off x="457200" y="1196975"/>
            <a:ext cx="8229600" cy="5111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4592" name="Rectangle 16"/>
          <p:cNvSpPr>
            <a:spLocks noGrp="1" noChangeArrowheads="1"/>
          </p:cNvSpPr>
          <p:nvPr>
            <p:ph type="dt" sz="half" idx="2"/>
          </p:nvPr>
        </p:nvSpPr>
        <p:spPr bwMode="auto">
          <a:xfrm>
            <a:off x="34925" y="6616700"/>
            <a:ext cx="2133600" cy="2682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a:lvl1pPr>
          </a:lstStyle>
          <a:p>
            <a:r>
              <a:rPr lang="en-US" smtClean="0"/>
              <a:t>30/04/2011</a:t>
            </a:r>
            <a:endParaRPr lang="en-US" dirty="0"/>
          </a:p>
        </p:txBody>
      </p:sp>
      <p:sp>
        <p:nvSpPr>
          <p:cNvPr id="24593" name="Line 17"/>
          <p:cNvSpPr>
            <a:spLocks noChangeShapeType="1"/>
          </p:cNvSpPr>
          <p:nvPr/>
        </p:nvSpPr>
        <p:spPr bwMode="auto">
          <a:xfrm>
            <a:off x="684213" y="620713"/>
            <a:ext cx="8280400" cy="0"/>
          </a:xfrm>
          <a:prstGeom prst="line">
            <a:avLst/>
          </a:prstGeom>
          <a:noFill/>
          <a:ln w="25400" cap="sq">
            <a:solidFill>
              <a:schemeClr val="bg2"/>
            </a:solidFill>
            <a:round/>
            <a:headEnd/>
            <a:tailEnd type="none" w="lg" len="lg"/>
          </a:ln>
          <a:effectLst/>
        </p:spPr>
        <p:txBody>
          <a:bodyPr wrap="none" anchor="ctr"/>
          <a:lstStyle/>
          <a:p>
            <a:endParaRPr lang="en-US"/>
          </a:p>
        </p:txBody>
      </p:sp>
      <p:pic>
        <p:nvPicPr>
          <p:cNvPr id="24594" name="Picture 18"/>
          <p:cNvPicPr>
            <a:picLocks noChangeAspect="1" noChangeArrowheads="1"/>
          </p:cNvPicPr>
          <p:nvPr/>
        </p:nvPicPr>
        <p:blipFill>
          <a:blip r:embed="rId16" cstate="print"/>
          <a:srcRect/>
          <a:stretch>
            <a:fillRect/>
          </a:stretch>
        </p:blipFill>
        <p:spPr bwMode="auto">
          <a:xfrm>
            <a:off x="0" y="0"/>
            <a:ext cx="654050" cy="623888"/>
          </a:xfrm>
          <a:prstGeom prst="rect">
            <a:avLst/>
          </a:prstGeom>
          <a:noFill/>
          <a:ln w="12700" cap="sq" algn="ctr">
            <a:noFill/>
            <a:miter lim="800000"/>
            <a:headEnd/>
            <a:tailEnd type="none" w="lg" len="lg"/>
          </a:ln>
          <a:effectLst/>
        </p:spPr>
      </p:pic>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Lst>
  <p:hf sldNum="0" hdr="0"/>
  <p:txStyles>
    <p:titleStyle>
      <a:lvl1pPr algn="l" rtl="0" fontAlgn="base">
        <a:spcBef>
          <a:spcPct val="0"/>
        </a:spcBef>
        <a:spcAft>
          <a:spcPct val="0"/>
        </a:spcAft>
        <a:defRPr sz="3200">
          <a:solidFill>
            <a:schemeClr val="bg2"/>
          </a:solidFill>
          <a:latin typeface="+mj-lt"/>
          <a:ea typeface="+mj-ea"/>
          <a:cs typeface="+mj-cs"/>
        </a:defRPr>
      </a:lvl1pPr>
      <a:lvl2pPr algn="l" rtl="0" fontAlgn="base">
        <a:spcBef>
          <a:spcPct val="0"/>
        </a:spcBef>
        <a:spcAft>
          <a:spcPct val="0"/>
        </a:spcAft>
        <a:defRPr sz="3200">
          <a:solidFill>
            <a:schemeClr val="bg2"/>
          </a:solidFill>
          <a:latin typeface="Arial" charset="0"/>
        </a:defRPr>
      </a:lvl2pPr>
      <a:lvl3pPr algn="l" rtl="0" fontAlgn="base">
        <a:spcBef>
          <a:spcPct val="0"/>
        </a:spcBef>
        <a:spcAft>
          <a:spcPct val="0"/>
        </a:spcAft>
        <a:defRPr sz="3200">
          <a:solidFill>
            <a:schemeClr val="bg2"/>
          </a:solidFill>
          <a:latin typeface="Arial" charset="0"/>
        </a:defRPr>
      </a:lvl3pPr>
      <a:lvl4pPr algn="l" rtl="0" fontAlgn="base">
        <a:spcBef>
          <a:spcPct val="0"/>
        </a:spcBef>
        <a:spcAft>
          <a:spcPct val="0"/>
        </a:spcAft>
        <a:defRPr sz="3200">
          <a:solidFill>
            <a:schemeClr val="bg2"/>
          </a:solidFill>
          <a:latin typeface="Arial" charset="0"/>
        </a:defRPr>
      </a:lvl4pPr>
      <a:lvl5pPr algn="l" rtl="0" fontAlgn="base">
        <a:spcBef>
          <a:spcPct val="0"/>
        </a:spcBef>
        <a:spcAft>
          <a:spcPct val="0"/>
        </a:spcAft>
        <a:defRPr sz="3200">
          <a:solidFill>
            <a:schemeClr val="bg2"/>
          </a:solidFill>
          <a:latin typeface="Arial" charset="0"/>
        </a:defRPr>
      </a:lvl5pPr>
      <a:lvl6pPr marL="457200" algn="l" rtl="0" fontAlgn="base">
        <a:spcBef>
          <a:spcPct val="0"/>
        </a:spcBef>
        <a:spcAft>
          <a:spcPct val="0"/>
        </a:spcAft>
        <a:defRPr sz="3200">
          <a:solidFill>
            <a:schemeClr val="bg2"/>
          </a:solidFill>
          <a:latin typeface="Arial" charset="0"/>
        </a:defRPr>
      </a:lvl6pPr>
      <a:lvl7pPr marL="914400" algn="l" rtl="0" fontAlgn="base">
        <a:spcBef>
          <a:spcPct val="0"/>
        </a:spcBef>
        <a:spcAft>
          <a:spcPct val="0"/>
        </a:spcAft>
        <a:defRPr sz="3200">
          <a:solidFill>
            <a:schemeClr val="bg2"/>
          </a:solidFill>
          <a:latin typeface="Arial" charset="0"/>
        </a:defRPr>
      </a:lvl7pPr>
      <a:lvl8pPr marL="1371600" algn="l" rtl="0" fontAlgn="base">
        <a:spcBef>
          <a:spcPct val="0"/>
        </a:spcBef>
        <a:spcAft>
          <a:spcPct val="0"/>
        </a:spcAft>
        <a:defRPr sz="3200">
          <a:solidFill>
            <a:schemeClr val="bg2"/>
          </a:solidFill>
          <a:latin typeface="Arial" charset="0"/>
        </a:defRPr>
      </a:lvl8pPr>
      <a:lvl9pPr marL="1828800" algn="l" rtl="0" fontAlgn="base">
        <a:spcBef>
          <a:spcPct val="0"/>
        </a:spcBef>
        <a:spcAft>
          <a:spcPct val="0"/>
        </a:spcAft>
        <a:defRPr sz="3200">
          <a:solidFill>
            <a:schemeClr val="bg2"/>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2400">
          <a:solidFill>
            <a:schemeClr val="bg2"/>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000">
          <a:solidFill>
            <a:srgbClr val="0000FF"/>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16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Friday 10</a:t>
            </a:r>
            <a:r>
              <a:rPr lang="en-GB" baseline="30000" dirty="0" smtClean="0"/>
              <a:t>th</a:t>
            </a:r>
            <a:r>
              <a:rPr lang="en-GB" dirty="0" smtClean="0"/>
              <a:t> August &amp; night</a:t>
            </a:r>
            <a:endParaRPr lang="en-GB" dirty="0"/>
          </a:p>
        </p:txBody>
      </p:sp>
      <p:sp>
        <p:nvSpPr>
          <p:cNvPr id="3" name="Content Placeholder 2"/>
          <p:cNvSpPr>
            <a:spLocks noGrp="1"/>
          </p:cNvSpPr>
          <p:nvPr>
            <p:ph idx="1"/>
          </p:nvPr>
        </p:nvSpPr>
        <p:spPr>
          <a:xfrm>
            <a:off x="467430" y="836640"/>
            <a:ext cx="8229600" cy="5111750"/>
          </a:xfrm>
        </p:spPr>
        <p:txBody>
          <a:bodyPr/>
          <a:lstStyle/>
          <a:p>
            <a:r>
              <a:rPr lang="en-GB" sz="2000" dirty="0" smtClean="0"/>
              <a:t>08:20 dump fill #2934 due to CMS solenoid emergency ramp down. Integrated </a:t>
            </a:r>
            <a:r>
              <a:rPr lang="en-GB" sz="2000" dirty="0" err="1" smtClean="0"/>
              <a:t>lumi</a:t>
            </a:r>
            <a:r>
              <a:rPr lang="en-GB" sz="2000" dirty="0" smtClean="0"/>
              <a:t> 133 pb-1</a:t>
            </a:r>
          </a:p>
          <a:p>
            <a:r>
              <a:rPr lang="en-GB" sz="2000" dirty="0" smtClean="0"/>
              <a:t>Fill two pilots for </a:t>
            </a:r>
            <a:r>
              <a:rPr lang="en-GB" sz="2000" dirty="0" err="1" smtClean="0"/>
              <a:t>octupole</a:t>
            </a:r>
            <a:r>
              <a:rPr lang="en-GB" sz="2000" dirty="0" smtClean="0"/>
              <a:t> circuits polarity check</a:t>
            </a:r>
          </a:p>
          <a:p>
            <a:r>
              <a:rPr lang="en-GB" sz="2000" dirty="0" smtClean="0"/>
              <a:t>10:15 Start SPS wire scanner exchange</a:t>
            </a:r>
          </a:p>
          <a:p>
            <a:r>
              <a:rPr lang="en-GB" sz="2000" dirty="0" smtClean="0"/>
              <a:t>10:15 </a:t>
            </a:r>
            <a:r>
              <a:rPr lang="en-GB" sz="2000" dirty="0" err="1" smtClean="0"/>
              <a:t>Octupole</a:t>
            </a:r>
            <a:r>
              <a:rPr lang="en-GB" sz="2000" dirty="0" smtClean="0"/>
              <a:t> polarity checks with pilots</a:t>
            </a:r>
          </a:p>
          <a:p>
            <a:r>
              <a:rPr lang="en-GB" sz="2000" dirty="0" smtClean="0"/>
              <a:t>19:58 Beams dumped</a:t>
            </a:r>
          </a:p>
          <a:p>
            <a:r>
              <a:rPr lang="en-GB" sz="2000" dirty="0" smtClean="0"/>
              <a:t>01:30 SPS kickers conditioned and ok but PS 40 MHz cavity down</a:t>
            </a:r>
          </a:p>
          <a:p>
            <a:r>
              <a:rPr lang="en-GB" sz="2000" dirty="0" smtClean="0"/>
              <a:t>03:37 Injecting probes</a:t>
            </a:r>
          </a:p>
          <a:p>
            <a:r>
              <a:rPr lang="en-GB" sz="2000" dirty="0" smtClean="0"/>
              <a:t>05:24 Ramp with </a:t>
            </a:r>
            <a:r>
              <a:rPr lang="en-GB" sz="2000" dirty="0" err="1" smtClean="0"/>
              <a:t>LHCb</a:t>
            </a:r>
            <a:r>
              <a:rPr lang="en-GB" sz="2000" dirty="0" smtClean="0"/>
              <a:t> polarity switched to negative, CMS solenoid off</a:t>
            </a:r>
          </a:p>
          <a:p>
            <a:r>
              <a:rPr lang="en-GB" sz="2000" dirty="0" smtClean="0"/>
              <a:t>07:00 Optimising collisions</a:t>
            </a:r>
          </a:p>
          <a:p>
            <a:r>
              <a:rPr lang="en-GB" sz="2000" dirty="0" smtClean="0"/>
              <a:t>08:35 Beams dumped, </a:t>
            </a:r>
            <a:r>
              <a:rPr lang="en-GB" sz="2000" dirty="0" err="1" smtClean="0"/>
              <a:t>LHCb</a:t>
            </a:r>
            <a:r>
              <a:rPr lang="en-GB" sz="2000" dirty="0" smtClean="0"/>
              <a:t> dipole tripped</a:t>
            </a:r>
            <a:endParaRPr lang="en-GB"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11/08/2012</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CMS solenoid</a:t>
            </a:r>
            <a:endParaRPr lang="en-GB" dirty="0"/>
          </a:p>
        </p:txBody>
      </p:sp>
      <p:sp>
        <p:nvSpPr>
          <p:cNvPr id="3" name="Content Placeholder 2"/>
          <p:cNvSpPr>
            <a:spLocks noGrp="1"/>
          </p:cNvSpPr>
          <p:nvPr>
            <p:ph idx="1"/>
          </p:nvPr>
        </p:nvSpPr>
        <p:spPr/>
        <p:txBody>
          <a:bodyPr/>
          <a:lstStyle/>
          <a:p>
            <a:r>
              <a:rPr lang="en-GB" dirty="0" smtClean="0"/>
              <a:t>Failure in solenoid cryogenics system, stopped the cold box.</a:t>
            </a:r>
          </a:p>
          <a:p>
            <a:r>
              <a:rPr lang="en-GB" dirty="0" smtClean="0"/>
              <a:t>During reconnection something went wrong, leading to a fast discharge of solenoid magnet</a:t>
            </a:r>
          </a:p>
          <a:p>
            <a:r>
              <a:rPr lang="en-GB" dirty="0" smtClean="0"/>
              <a:t>Temperature up to 70 K</a:t>
            </a:r>
          </a:p>
          <a:p>
            <a:r>
              <a:rPr lang="en-GB" dirty="0" smtClean="0"/>
              <a:t>Will need 4 to 5 days to get back in operation</a:t>
            </a:r>
          </a:p>
          <a:p>
            <a:r>
              <a:rPr lang="en-GB" dirty="0" smtClean="0"/>
              <a:t>In this period try to do the maximum of operational development work and only few physics runs</a:t>
            </a:r>
            <a:endParaRPr lang="en-GB"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11/08/2012</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dump</a:t>
            </a:r>
            <a:endParaRPr lang="en-GB" dirty="0"/>
          </a:p>
        </p:txBody>
      </p:sp>
      <p:sp>
        <p:nvSpPr>
          <p:cNvPr id="3" name="Content Placeholder 2"/>
          <p:cNvSpPr>
            <a:spLocks noGrp="1"/>
          </p:cNvSpPr>
          <p:nvPr>
            <p:ph idx="1"/>
          </p:nvPr>
        </p:nvSpPr>
        <p:spPr>
          <a:xfrm>
            <a:off x="323410" y="764630"/>
            <a:ext cx="8229600" cy="936130"/>
          </a:xfrm>
        </p:spPr>
        <p:txBody>
          <a:bodyPr/>
          <a:lstStyle/>
          <a:p>
            <a:r>
              <a:rPr lang="en-GB" sz="2000" dirty="0" smtClean="0"/>
              <a:t>Losses developed during over &gt; 100 sec, orbit deviating</a:t>
            </a:r>
          </a:p>
          <a:p>
            <a:r>
              <a:rPr lang="en-GB" sz="2000" dirty="0" smtClean="0"/>
              <a:t>Finally dumped on BLM reduced HV interlock in SIS</a:t>
            </a:r>
          </a:p>
          <a:p>
            <a:r>
              <a:rPr lang="en-GB" sz="2000" dirty="0" smtClean="0"/>
              <a:t>Markus Z. started to look at putting the solenoid in the PIC</a:t>
            </a:r>
          </a:p>
          <a:p>
            <a:pPr lvl="1"/>
            <a:r>
              <a:rPr lang="en-GB" sz="1800" dirty="0" smtClean="0"/>
              <a:t>Originally expected to have little effect on the beam...</a:t>
            </a:r>
            <a:endParaRPr lang="en-GB" sz="1800"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11/08/2012</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395420" y="2255868"/>
            <a:ext cx="7457635" cy="1893232"/>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0" y="4221110"/>
            <a:ext cx="7884460" cy="2543758"/>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Octupole</a:t>
            </a:r>
            <a:r>
              <a:rPr lang="en-GB" dirty="0" smtClean="0"/>
              <a:t> polarity check</a:t>
            </a:r>
            <a:endParaRPr lang="en-GB" dirty="0"/>
          </a:p>
        </p:txBody>
      </p:sp>
      <p:sp>
        <p:nvSpPr>
          <p:cNvPr id="3" name="Content Placeholder 2"/>
          <p:cNvSpPr>
            <a:spLocks noGrp="1"/>
          </p:cNvSpPr>
          <p:nvPr>
            <p:ph idx="1"/>
          </p:nvPr>
        </p:nvSpPr>
        <p:spPr>
          <a:xfrm>
            <a:off x="395420" y="764630"/>
            <a:ext cx="8229600" cy="5111750"/>
          </a:xfrm>
        </p:spPr>
        <p:txBody>
          <a:bodyPr/>
          <a:lstStyle/>
          <a:p>
            <a:r>
              <a:rPr lang="en-US" sz="1800" dirty="0" smtClean="0"/>
              <a:t>-&gt; </a:t>
            </a:r>
            <a:r>
              <a:rPr lang="en-US" sz="1800" dirty="0" err="1" smtClean="0"/>
              <a:t>Octupole</a:t>
            </a:r>
            <a:r>
              <a:rPr lang="en-US" sz="1800" dirty="0" smtClean="0"/>
              <a:t> circuits (MO) polarity check: We applied trims to the MO family by family (32 in total) and observed the shift in Q'' with respect to reference measurements of the nominal machine performed at the start and end. </a:t>
            </a:r>
          </a:p>
          <a:p>
            <a:pPr lvl="1"/>
            <a:r>
              <a:rPr lang="en-US" sz="1400" dirty="0" smtClean="0"/>
              <a:t>Observations seem to agree with what we expected from the </a:t>
            </a:r>
            <a:r>
              <a:rPr lang="en-US" sz="1400" dirty="0" err="1" smtClean="0"/>
              <a:t>madx</a:t>
            </a:r>
            <a:r>
              <a:rPr lang="en-US" sz="1400" dirty="0" smtClean="0"/>
              <a:t> predictions for all the families. This will be confirmed offline. </a:t>
            </a:r>
          </a:p>
          <a:p>
            <a:r>
              <a:rPr lang="en-US" sz="1800" dirty="0" smtClean="0"/>
              <a:t>-&gt; </a:t>
            </a:r>
            <a:r>
              <a:rPr lang="en-US" sz="1800" dirty="0" err="1" smtClean="0"/>
              <a:t>Octupole</a:t>
            </a:r>
            <a:r>
              <a:rPr lang="en-US" sz="1800" dirty="0" smtClean="0"/>
              <a:t> corrector (MCO) polarity check: Powered the MCO family by family (7 for B1, 5 for B2) to k=-30. Observed the Q'' shift for each case. Will confirm the polarities offline but didn't notice any that were wrong during the measurement. </a:t>
            </a:r>
          </a:p>
          <a:p>
            <a:r>
              <a:rPr lang="en-US" sz="1800" dirty="0" smtClean="0"/>
              <a:t>-&gt; Skew </a:t>
            </a:r>
            <a:r>
              <a:rPr lang="en-US" sz="1800" dirty="0" err="1" smtClean="0"/>
              <a:t>sextupole</a:t>
            </a:r>
            <a:r>
              <a:rPr lang="en-US" sz="1800" dirty="0" smtClean="0"/>
              <a:t> (KSS) check: performed AC dipole measurements with the A12 KSS family for beam1 and beam2 powered to k=+0.5. Kicked at +-80Hz and observed shift in coupling well outside the error bar. More analysis offline. Following these kicks there wasn't enough beam left for us to do any more and we have finished for the day. Plots of the coupling shift are in the OMC logbook. </a:t>
            </a:r>
            <a:endParaRPr lang="en-GB" sz="1800"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11/08/2012</a:t>
            </a:r>
            <a:endParaRPr lang="en-US" dirty="0"/>
          </a:p>
        </p:txBody>
      </p:sp>
      <p:sp>
        <p:nvSpPr>
          <p:cNvPr id="6" name="TextBox 5"/>
          <p:cNvSpPr txBox="1"/>
          <p:nvPr/>
        </p:nvSpPr>
        <p:spPr>
          <a:xfrm>
            <a:off x="5364110" y="5589300"/>
            <a:ext cx="2952410" cy="400110"/>
          </a:xfrm>
          <a:prstGeom prst="rect">
            <a:avLst/>
          </a:prstGeom>
          <a:noFill/>
        </p:spPr>
        <p:txBody>
          <a:bodyPr wrap="square" rtlCol="0">
            <a:spAutoFit/>
          </a:bodyPr>
          <a:lstStyle/>
          <a:p>
            <a:r>
              <a:rPr lang="en-GB" dirty="0" smtClean="0"/>
              <a:t>Rogelio and large team</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LHCb</a:t>
            </a:r>
            <a:r>
              <a:rPr lang="en-GB" dirty="0" smtClean="0"/>
              <a:t> reverted polarity</a:t>
            </a:r>
            <a:endParaRPr lang="en-GB" dirty="0"/>
          </a:p>
        </p:txBody>
      </p:sp>
      <p:sp>
        <p:nvSpPr>
          <p:cNvPr id="3" name="Content Placeholder 2"/>
          <p:cNvSpPr>
            <a:spLocks noGrp="1"/>
          </p:cNvSpPr>
          <p:nvPr>
            <p:ph idx="1"/>
          </p:nvPr>
        </p:nvSpPr>
        <p:spPr>
          <a:xfrm>
            <a:off x="395420" y="908650"/>
            <a:ext cx="8229600" cy="5111750"/>
          </a:xfrm>
        </p:spPr>
        <p:txBody>
          <a:bodyPr/>
          <a:lstStyle/>
          <a:p>
            <a:r>
              <a:rPr lang="en-GB" dirty="0" err="1" smtClean="0"/>
              <a:t>LHCb</a:t>
            </a:r>
            <a:r>
              <a:rPr lang="en-GB" dirty="0" smtClean="0"/>
              <a:t> dipole flipped to negative</a:t>
            </a:r>
          </a:p>
          <a:p>
            <a:r>
              <a:rPr lang="en-GB" dirty="0" smtClean="0"/>
              <a:t>Injected 3 x 6 bunches each beam to check collisions</a:t>
            </a:r>
          </a:p>
          <a:p>
            <a:r>
              <a:rPr lang="en-GB" dirty="0" smtClean="0"/>
              <a:t>Collisions optimised, everything seems ok</a:t>
            </a:r>
          </a:p>
          <a:p>
            <a:r>
              <a:rPr lang="en-GB" dirty="0" smtClean="0"/>
              <a:t>Dumped by </a:t>
            </a:r>
            <a:r>
              <a:rPr lang="en-GB" dirty="0" err="1" smtClean="0"/>
              <a:t>LHCb</a:t>
            </a:r>
            <a:r>
              <a:rPr lang="en-GB" dirty="0" smtClean="0"/>
              <a:t> dipole trip</a:t>
            </a:r>
          </a:p>
          <a:p>
            <a:pPr lvl="1"/>
            <a:r>
              <a:rPr lang="en-GB" dirty="0" smtClean="0"/>
              <a:t>????</a:t>
            </a:r>
            <a:endParaRPr lang="en-GB"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11/08/2012</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 for the coming days</a:t>
            </a:r>
            <a:endParaRPr lang="en-GB" dirty="0"/>
          </a:p>
        </p:txBody>
      </p:sp>
      <p:sp>
        <p:nvSpPr>
          <p:cNvPr id="3" name="Content Placeholder 2"/>
          <p:cNvSpPr>
            <a:spLocks noGrp="1"/>
          </p:cNvSpPr>
          <p:nvPr>
            <p:ph idx="1"/>
          </p:nvPr>
        </p:nvSpPr>
        <p:spPr>
          <a:xfrm>
            <a:off x="395420" y="908650"/>
            <a:ext cx="8229600" cy="5111750"/>
          </a:xfrm>
        </p:spPr>
        <p:txBody>
          <a:bodyPr/>
          <a:lstStyle/>
          <a:p>
            <a:r>
              <a:rPr lang="en-GB" dirty="0" smtClean="0"/>
              <a:t>Sat AM: test ramp for chromaticity measurements through the cycle</a:t>
            </a:r>
          </a:p>
          <a:p>
            <a:r>
              <a:rPr lang="en-GB" dirty="0" smtClean="0"/>
              <a:t>Sat 12:00 New SPS optics Q20 in SPS</a:t>
            </a:r>
          </a:p>
          <a:p>
            <a:pPr lvl="1"/>
            <a:r>
              <a:rPr lang="en-GB" dirty="0" smtClean="0"/>
              <a:t>Transfer and injection checks into the LHC</a:t>
            </a:r>
          </a:p>
          <a:p>
            <a:pPr lvl="1"/>
            <a:r>
              <a:rPr lang="en-GB" dirty="0" smtClean="0"/>
              <a:t>Take beams through the cycle</a:t>
            </a:r>
          </a:p>
          <a:p>
            <a:r>
              <a:rPr lang="en-US" dirty="0" smtClean="0"/>
              <a:t>Sun AM: High intensity tests with normal setup </a:t>
            </a:r>
          </a:p>
          <a:p>
            <a:r>
              <a:rPr lang="en-US" dirty="0" smtClean="0"/>
              <a:t>Sun PM: Transverse damper tune measurement tests</a:t>
            </a:r>
          </a:p>
          <a:p>
            <a:r>
              <a:rPr lang="en-US" dirty="0" smtClean="0"/>
              <a:t>Sun night: Physics </a:t>
            </a:r>
          </a:p>
          <a:p>
            <a:r>
              <a:rPr lang="en-US" dirty="0" smtClean="0"/>
              <a:t>Mon &amp; Tue: Switch ALICE </a:t>
            </a:r>
            <a:r>
              <a:rPr lang="en-US" dirty="0" smtClean="0"/>
              <a:t>polarity </a:t>
            </a:r>
            <a:r>
              <a:rPr lang="en-US" smtClean="0"/>
              <a:t>&amp; increase </a:t>
            </a:r>
            <a:r>
              <a:rPr lang="en-US" dirty="0" smtClean="0"/>
              <a:t>ALICE crossing angle</a:t>
            </a:r>
            <a:endParaRPr lang="en-US" dirty="0" smtClean="0"/>
          </a:p>
          <a:p>
            <a:pPr lvl="1"/>
            <a:r>
              <a:rPr lang="en-US" dirty="0" smtClean="0"/>
              <a:t>24 hour program (injection, tertiary collimators through the cycle, loss maps)</a:t>
            </a:r>
            <a:endParaRPr lang="en-GB" dirty="0" smtClean="0"/>
          </a:p>
          <a:p>
            <a:endParaRPr lang="en-GB"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11/08/2012</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Demands for access</a:t>
            </a:r>
            <a:endParaRPr lang="en-GB" dirty="0"/>
          </a:p>
        </p:txBody>
      </p:sp>
      <p:sp>
        <p:nvSpPr>
          <p:cNvPr id="3" name="Content Placeholder 2"/>
          <p:cNvSpPr>
            <a:spLocks noGrp="1"/>
          </p:cNvSpPr>
          <p:nvPr>
            <p:ph idx="1"/>
          </p:nvPr>
        </p:nvSpPr>
        <p:spPr/>
        <p:txBody>
          <a:bodyPr/>
          <a:lstStyle/>
          <a:p>
            <a:r>
              <a:rPr lang="en-GB" dirty="0" smtClean="0"/>
              <a:t>Non urgent</a:t>
            </a:r>
          </a:p>
          <a:p>
            <a:pPr lvl="1"/>
            <a:r>
              <a:rPr lang="en-GB" dirty="0" smtClean="0"/>
              <a:t>Viliam Senaj, UA point 6 (take out spare generator, 30 min)</a:t>
            </a:r>
          </a:p>
          <a:p>
            <a:pPr lvl="1"/>
            <a:r>
              <a:rPr lang="en-GB" dirty="0" smtClean="0"/>
              <a:t>Christos, </a:t>
            </a:r>
            <a:r>
              <a:rPr lang="en-GB" smtClean="0"/>
              <a:t>Diamond BLMs </a:t>
            </a:r>
            <a:r>
              <a:rPr lang="en-GB" dirty="0" smtClean="0"/>
              <a:t>scope UA87 (30 min)</a:t>
            </a:r>
          </a:p>
          <a:p>
            <a:pPr lvl="1"/>
            <a:endParaRPr lang="en-GB"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11/08/2012</a:t>
            </a:r>
            <a:endParaRPr lang="en-US" dirty="0"/>
          </a:p>
        </p:txBody>
      </p:sp>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emplate>
  <TotalTime>55659</TotalTime>
  <Words>567</Words>
  <Application>Microsoft Office PowerPoint</Application>
  <PresentationFormat>On-screen Show (4:3)</PresentationFormat>
  <Paragraphs>62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Pixel</vt:lpstr>
      <vt:lpstr>Friday 10th August &amp; night</vt:lpstr>
      <vt:lpstr>CMS solenoid</vt:lpstr>
      <vt:lpstr>The dump</vt:lpstr>
      <vt:lpstr>Octupole polarity check</vt:lpstr>
      <vt:lpstr>LHCb reverted polarity</vt:lpstr>
      <vt:lpstr>Plan for the coming days</vt:lpstr>
      <vt:lpstr>Demands for access</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FGC Software Design Review</dc:title>
  <dc:creator>Quentin King</dc:creator>
  <cp:lastModifiedBy>NICE</cp:lastModifiedBy>
  <cp:revision>3125</cp:revision>
  <dcterms:created xsi:type="dcterms:W3CDTF">2010-07-26T05:43:59Z</dcterms:created>
  <dcterms:modified xsi:type="dcterms:W3CDTF">2012-08-11T07:25:51Z</dcterms:modified>
</cp:coreProperties>
</file>