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C104C-0A07-45DC-9EE2-B180AD41F0CF}" type="datetimeFigureOut">
              <a:rPr lang="en-US" smtClean="0"/>
              <a:t>7/20/2012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BF053-DD52-44F7-AD8F-150EC6D660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838200"/>
            <a:ext cx="9144000" cy="5184577"/>
            <a:chOff x="0" y="838200"/>
            <a:chExt cx="9144000" cy="5184577"/>
          </a:xfrm>
        </p:grpSpPr>
        <p:pic>
          <p:nvPicPr>
            <p:cNvPr id="5" name="Picture 4" descr="Q1R8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38200"/>
              <a:ext cx="9144000" cy="501967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4800" y="990600"/>
              <a:ext cx="699230" cy="36933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Q1R8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2438400" y="4953000"/>
              <a:ext cx="6096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85800" y="4876800"/>
              <a:ext cx="1672317" cy="3693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Temperature BS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1752600" y="12192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133600" y="990600"/>
              <a:ext cx="1563248" cy="36933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Vacuum Dump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600" y="5715000"/>
              <a:ext cx="3444597" cy="30777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1 Temperature sensor in ITR8 is not working</a:t>
              </a:r>
              <a:endParaRPr lang="en-US" sz="1400" b="1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919162"/>
            <a:ext cx="9144000" cy="5019675"/>
            <a:chOff x="0" y="919162"/>
            <a:chExt cx="9144000" cy="5019675"/>
          </a:xfrm>
        </p:grpSpPr>
        <p:pic>
          <p:nvPicPr>
            <p:cNvPr id="4" name="Picture 3" descr="Q1L8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19162"/>
              <a:ext cx="9144000" cy="501967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4800" y="990600"/>
              <a:ext cx="671979" cy="36933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Q1L8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8600" y="5334000"/>
              <a:ext cx="1672317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Temperature BS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219200" y="4953000"/>
              <a:ext cx="304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NICE</dc:creator>
  <cp:lastModifiedBy>NICE</cp:lastModifiedBy>
  <cp:revision>1</cp:revision>
  <dcterms:created xsi:type="dcterms:W3CDTF">2012-07-20T05:55:57Z</dcterms:created>
  <dcterms:modified xsi:type="dcterms:W3CDTF">2012-07-20T06:06:14Z</dcterms:modified>
</cp:coreProperties>
</file>