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325" r:id="rId2"/>
    <p:sldId id="1326" r:id="rId3"/>
    <p:sldId id="1327" r:id="rId4"/>
    <p:sldId id="1328" r:id="rId5"/>
    <p:sldId id="1329" r:id="rId6"/>
    <p:sldId id="1331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1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ern.ch\dfs\Users\u\uythoven\Desktop\TIMBER_DATA_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marker>
            <c:symbol val="none"/>
          </c:marker>
          <c:xVal>
            <c:numRef>
              <c:f>TIMBER_DATA_!$A$1:$A$286</c:f>
              <c:numCache>
                <c:formatCode>m/d/yyyy\ hh:mm:ss</c:formatCode>
                <c:ptCount val="286"/>
                <c:pt idx="0">
                  <c:v>41102.759561539337</c:v>
                </c:pt>
                <c:pt idx="1">
                  <c:v>41102.760255995381</c:v>
                </c:pt>
                <c:pt idx="2">
                  <c:v>41102.760962002299</c:v>
                </c:pt>
                <c:pt idx="3">
                  <c:v>41102.761668067113</c:v>
                </c:pt>
                <c:pt idx="4">
                  <c:v>41102.762362997673</c:v>
                </c:pt>
                <c:pt idx="5">
                  <c:v>41102.763068495355</c:v>
                </c:pt>
                <c:pt idx="6">
                  <c:v>41102.763775138876</c:v>
                </c:pt>
                <c:pt idx="7">
                  <c:v>41102.764480520804</c:v>
                </c:pt>
                <c:pt idx="8">
                  <c:v>41102.76517496525</c:v>
                </c:pt>
                <c:pt idx="9">
                  <c:v>41102.765869421281</c:v>
                </c:pt>
                <c:pt idx="10">
                  <c:v>41102.766563912024</c:v>
                </c:pt>
                <c:pt idx="11">
                  <c:v>41102.767269884243</c:v>
                </c:pt>
                <c:pt idx="12">
                  <c:v>41102.767964328705</c:v>
                </c:pt>
                <c:pt idx="13">
                  <c:v>41102.768670347221</c:v>
                </c:pt>
                <c:pt idx="14">
                  <c:v>41102.769364814783</c:v>
                </c:pt>
                <c:pt idx="15">
                  <c:v>41102.770070810184</c:v>
                </c:pt>
                <c:pt idx="16">
                  <c:v>41102.770765833302</c:v>
                </c:pt>
                <c:pt idx="17">
                  <c:v>41102.771471574059</c:v>
                </c:pt>
                <c:pt idx="18">
                  <c:v>41102.772166180555</c:v>
                </c:pt>
                <c:pt idx="19">
                  <c:v>41102.77287173611</c:v>
                </c:pt>
                <c:pt idx="20">
                  <c:v>41102.773566180556</c:v>
                </c:pt>
                <c:pt idx="21">
                  <c:v>41102.774260902777</c:v>
                </c:pt>
                <c:pt idx="22">
                  <c:v>41102.774967256948</c:v>
                </c:pt>
                <c:pt idx="23">
                  <c:v>41102.775672650445</c:v>
                </c:pt>
                <c:pt idx="24">
                  <c:v>41102.776378668983</c:v>
                </c:pt>
                <c:pt idx="25">
                  <c:v>41102.777073379628</c:v>
                </c:pt>
                <c:pt idx="26">
                  <c:v>41102.777767962951</c:v>
                </c:pt>
                <c:pt idx="27">
                  <c:v>41102.778473981474</c:v>
                </c:pt>
                <c:pt idx="28">
                  <c:v>41102.779180266181</c:v>
                </c:pt>
                <c:pt idx="29">
                  <c:v>41102.779885601827</c:v>
                </c:pt>
                <c:pt idx="30">
                  <c:v>41102.780580057872</c:v>
                </c:pt>
                <c:pt idx="31">
                  <c:v>41102.781274513873</c:v>
                </c:pt>
                <c:pt idx="32">
                  <c:v>41102.781980532382</c:v>
                </c:pt>
                <c:pt idx="33">
                  <c:v>41102.782686550927</c:v>
                </c:pt>
                <c:pt idx="34">
                  <c:v>41102.783380995374</c:v>
                </c:pt>
                <c:pt idx="35">
                  <c:v>41102.784075439813</c:v>
                </c:pt>
                <c:pt idx="36">
                  <c:v>41102.78478144676</c:v>
                </c:pt>
                <c:pt idx="37">
                  <c:v>41102.785475891193</c:v>
                </c:pt>
                <c:pt idx="38">
                  <c:v>41102.786170347223</c:v>
                </c:pt>
                <c:pt idx="39">
                  <c:v>41102.78686482639</c:v>
                </c:pt>
                <c:pt idx="40">
                  <c:v>41102.787559583325</c:v>
                </c:pt>
                <c:pt idx="41">
                  <c:v>41102.788265254632</c:v>
                </c:pt>
                <c:pt idx="42">
                  <c:v>41102.788959803234</c:v>
                </c:pt>
                <c:pt idx="43">
                  <c:v>41102.789666064804</c:v>
                </c:pt>
                <c:pt idx="44">
                  <c:v>41102.790360694431</c:v>
                </c:pt>
                <c:pt idx="45">
                  <c:v>41102.791066180544</c:v>
                </c:pt>
                <c:pt idx="46">
                  <c:v>41102.791760682841</c:v>
                </c:pt>
                <c:pt idx="47">
                  <c:v>41102.792466631916</c:v>
                </c:pt>
                <c:pt idx="48">
                  <c:v>41102.793161180532</c:v>
                </c:pt>
                <c:pt idx="49">
                  <c:v>41102.793867384244</c:v>
                </c:pt>
                <c:pt idx="50">
                  <c:v>41102.794573125</c:v>
                </c:pt>
                <c:pt idx="51">
                  <c:v>41102.795279143516</c:v>
                </c:pt>
                <c:pt idx="52">
                  <c:v>41102.795985138873</c:v>
                </c:pt>
                <c:pt idx="53">
                  <c:v>41102.796679606479</c:v>
                </c:pt>
                <c:pt idx="54">
                  <c:v>41102.797374050926</c:v>
                </c:pt>
                <c:pt idx="55">
                  <c:v>41102.798068495373</c:v>
                </c:pt>
                <c:pt idx="56">
                  <c:v>41102.798774513867</c:v>
                </c:pt>
                <c:pt idx="57">
                  <c:v>41102.799468958321</c:v>
                </c:pt>
                <c:pt idx="58">
                  <c:v>41102.800175208351</c:v>
                </c:pt>
                <c:pt idx="59">
                  <c:v>41102.800880995368</c:v>
                </c:pt>
                <c:pt idx="60">
                  <c:v>41102.801575439829</c:v>
                </c:pt>
                <c:pt idx="61">
                  <c:v>41102.802269884261</c:v>
                </c:pt>
                <c:pt idx="62">
                  <c:v>41102.802964409719</c:v>
                </c:pt>
                <c:pt idx="63">
                  <c:v>41102.803670335634</c:v>
                </c:pt>
                <c:pt idx="64">
                  <c:v>41102.804364780095</c:v>
                </c:pt>
                <c:pt idx="65">
                  <c:v>41102.805059236125</c:v>
                </c:pt>
                <c:pt idx="66">
                  <c:v>41102.805754317131</c:v>
                </c:pt>
                <c:pt idx="67">
                  <c:v>41102.806459699088</c:v>
                </c:pt>
                <c:pt idx="68">
                  <c:v>41102.807154143535</c:v>
                </c:pt>
                <c:pt idx="69">
                  <c:v>41102.80784858796</c:v>
                </c:pt>
                <c:pt idx="70">
                  <c:v>41102.808554606498</c:v>
                </c:pt>
                <c:pt idx="71">
                  <c:v>41102.809260624999</c:v>
                </c:pt>
                <c:pt idx="72">
                  <c:v>41102.809955069446</c:v>
                </c:pt>
                <c:pt idx="73">
                  <c:v>41102.810649513885</c:v>
                </c:pt>
                <c:pt idx="74">
                  <c:v>41102.811355532409</c:v>
                </c:pt>
                <c:pt idx="75">
                  <c:v>41102.81204997687</c:v>
                </c:pt>
                <c:pt idx="76">
                  <c:v>41102.812744606483</c:v>
                </c:pt>
                <c:pt idx="77">
                  <c:v>41102.813439282421</c:v>
                </c:pt>
                <c:pt idx="78">
                  <c:v>41102.814144872682</c:v>
                </c:pt>
                <c:pt idx="79">
                  <c:v>41102.814850902796</c:v>
                </c:pt>
                <c:pt idx="80">
                  <c:v>41102.815545439829</c:v>
                </c:pt>
                <c:pt idx="81">
                  <c:v>41102.816251354197</c:v>
                </c:pt>
                <c:pt idx="82">
                  <c:v>41102.816945810191</c:v>
                </c:pt>
                <c:pt idx="83">
                  <c:v>41102.817640648165</c:v>
                </c:pt>
                <c:pt idx="84">
                  <c:v>41102.818346793996</c:v>
                </c:pt>
                <c:pt idx="85">
                  <c:v>41102.819052615734</c:v>
                </c:pt>
                <c:pt idx="86">
                  <c:v>41102.819747314818</c:v>
                </c:pt>
                <c:pt idx="87">
                  <c:v>41102.820452743057</c:v>
                </c:pt>
                <c:pt idx="88">
                  <c:v>41102.821147719893</c:v>
                </c:pt>
                <c:pt idx="89">
                  <c:v>41102.821853495385</c:v>
                </c:pt>
                <c:pt idx="90">
                  <c:v>41102.822559675944</c:v>
                </c:pt>
                <c:pt idx="91">
                  <c:v>41102.823265254628</c:v>
                </c:pt>
                <c:pt idx="92">
                  <c:v>41102.823959699082</c:v>
                </c:pt>
                <c:pt idx="93">
                  <c:v>41102.824665706015</c:v>
                </c:pt>
                <c:pt idx="94">
                  <c:v>41102.825360694434</c:v>
                </c:pt>
                <c:pt idx="95">
                  <c:v>41102.826066180562</c:v>
                </c:pt>
                <c:pt idx="96">
                  <c:v>41102.826772835637</c:v>
                </c:pt>
                <c:pt idx="97">
                  <c:v>41102.827478206018</c:v>
                </c:pt>
                <c:pt idx="98">
                  <c:v>41102.828184780075</c:v>
                </c:pt>
                <c:pt idx="99">
                  <c:v>41102.828890925943</c:v>
                </c:pt>
                <c:pt idx="100">
                  <c:v>41102.82959666667</c:v>
                </c:pt>
                <c:pt idx="101">
                  <c:v>41102.83029137733</c:v>
                </c:pt>
                <c:pt idx="102">
                  <c:v>41102.830996724551</c:v>
                </c:pt>
                <c:pt idx="103">
                  <c:v>41102.831691168991</c:v>
                </c:pt>
                <c:pt idx="104">
                  <c:v>41102.832385925933</c:v>
                </c:pt>
                <c:pt idx="105">
                  <c:v>41102.833092233785</c:v>
                </c:pt>
                <c:pt idx="106">
                  <c:v>41102.833797662024</c:v>
                </c:pt>
                <c:pt idx="107">
                  <c:v>41102.834492106493</c:v>
                </c:pt>
                <c:pt idx="108">
                  <c:v>41102.835186597207</c:v>
                </c:pt>
                <c:pt idx="109">
                  <c:v>41102.835881597224</c:v>
                </c:pt>
                <c:pt idx="110">
                  <c:v>41102.836587002312</c:v>
                </c:pt>
                <c:pt idx="111">
                  <c:v>41102.837293020842</c:v>
                </c:pt>
                <c:pt idx="112">
                  <c:v>41102.837999039351</c:v>
                </c:pt>
                <c:pt idx="113">
                  <c:v>41102.838694074097</c:v>
                </c:pt>
                <c:pt idx="114">
                  <c:v>41102.839399988443</c:v>
                </c:pt>
                <c:pt idx="115">
                  <c:v>41102.840105520831</c:v>
                </c:pt>
                <c:pt idx="116">
                  <c:v>41102.840799976868</c:v>
                </c:pt>
                <c:pt idx="117">
                  <c:v>41102.841494837965</c:v>
                </c:pt>
                <c:pt idx="118">
                  <c:v>41102.842200428255</c:v>
                </c:pt>
                <c:pt idx="119">
                  <c:v>41102.842894884263</c:v>
                </c:pt>
                <c:pt idx="120">
                  <c:v>41102.843600902779</c:v>
                </c:pt>
                <c:pt idx="121">
                  <c:v>41102.844295717601</c:v>
                </c:pt>
                <c:pt idx="122">
                  <c:v>41102.845001354181</c:v>
                </c:pt>
                <c:pt idx="123">
                  <c:v>41102.845695798613</c:v>
                </c:pt>
                <c:pt idx="124">
                  <c:v>41102.846390243067</c:v>
                </c:pt>
                <c:pt idx="125">
                  <c:v>41102.847084687484</c:v>
                </c:pt>
                <c:pt idx="126">
                  <c:v>41102.847779131946</c:v>
                </c:pt>
                <c:pt idx="127">
                  <c:v>41102.848473576392</c:v>
                </c:pt>
                <c:pt idx="128">
                  <c:v>41102.849168645836</c:v>
                </c:pt>
                <c:pt idx="129">
                  <c:v>41102.849874039362</c:v>
                </c:pt>
                <c:pt idx="130">
                  <c:v>41102.8505684954</c:v>
                </c:pt>
                <c:pt idx="131">
                  <c:v>41102.851274513887</c:v>
                </c:pt>
                <c:pt idx="132">
                  <c:v>41102.851969074087</c:v>
                </c:pt>
                <c:pt idx="133">
                  <c:v>41102.852674965281</c:v>
                </c:pt>
                <c:pt idx="134">
                  <c:v>41102.853369409735</c:v>
                </c:pt>
                <c:pt idx="135">
                  <c:v>41102.854064004641</c:v>
                </c:pt>
                <c:pt idx="136">
                  <c:v>41102.854769861115</c:v>
                </c:pt>
                <c:pt idx="137">
                  <c:v>41102.855464432869</c:v>
                </c:pt>
                <c:pt idx="138">
                  <c:v>41102.856159178256</c:v>
                </c:pt>
                <c:pt idx="139">
                  <c:v>41102.856864791669</c:v>
                </c:pt>
                <c:pt idx="140">
                  <c:v>41102.857559733799</c:v>
                </c:pt>
                <c:pt idx="141">
                  <c:v>41102.858265532413</c:v>
                </c:pt>
                <c:pt idx="142">
                  <c:v>41102.85896056713</c:v>
                </c:pt>
                <c:pt idx="143">
                  <c:v>41102.859665706019</c:v>
                </c:pt>
                <c:pt idx="144">
                  <c:v>41102.860360162034</c:v>
                </c:pt>
                <c:pt idx="145">
                  <c:v>41102.861066168982</c:v>
                </c:pt>
                <c:pt idx="146">
                  <c:v>41102.861760624983</c:v>
                </c:pt>
                <c:pt idx="147">
                  <c:v>41102.862466643521</c:v>
                </c:pt>
                <c:pt idx="148">
                  <c:v>41102.863161087946</c:v>
                </c:pt>
                <c:pt idx="149">
                  <c:v>41102.863867106491</c:v>
                </c:pt>
                <c:pt idx="150">
                  <c:v>41102.864561550923</c:v>
                </c:pt>
                <c:pt idx="151">
                  <c:v>41102.865267893518</c:v>
                </c:pt>
                <c:pt idx="152">
                  <c:v>41102.865974270833</c:v>
                </c:pt>
                <c:pt idx="153">
                  <c:v>41102.866679606494</c:v>
                </c:pt>
                <c:pt idx="154">
                  <c:v>41102.867374675923</c:v>
                </c:pt>
                <c:pt idx="155">
                  <c:v>41102.868080057873</c:v>
                </c:pt>
                <c:pt idx="156">
                  <c:v>41102.868774513874</c:v>
                </c:pt>
                <c:pt idx="157">
                  <c:v>41102.869468958335</c:v>
                </c:pt>
                <c:pt idx="158">
                  <c:v>41102.870163402782</c:v>
                </c:pt>
                <c:pt idx="159">
                  <c:v>41102.870858425958</c:v>
                </c:pt>
                <c:pt idx="160">
                  <c:v>41102.871563865723</c:v>
                </c:pt>
                <c:pt idx="161">
                  <c:v>41102.87225886574</c:v>
                </c:pt>
                <c:pt idx="162">
                  <c:v>41102.872964849543</c:v>
                </c:pt>
                <c:pt idx="163">
                  <c:v>41102.873670324087</c:v>
                </c:pt>
                <c:pt idx="164">
                  <c:v>41102.874364780095</c:v>
                </c:pt>
                <c:pt idx="165">
                  <c:v>41102.875059826401</c:v>
                </c:pt>
                <c:pt idx="166">
                  <c:v>41102.875765243058</c:v>
                </c:pt>
                <c:pt idx="167">
                  <c:v>41102.876460196763</c:v>
                </c:pt>
                <c:pt idx="168">
                  <c:v>41102.877166331004</c:v>
                </c:pt>
                <c:pt idx="169">
                  <c:v>41102.877871724551</c:v>
                </c:pt>
                <c:pt idx="170">
                  <c:v>41102.878566180567</c:v>
                </c:pt>
                <c:pt idx="171">
                  <c:v>41102.879260624999</c:v>
                </c:pt>
                <c:pt idx="172">
                  <c:v>41102.879955069446</c:v>
                </c:pt>
                <c:pt idx="173">
                  <c:v>41102.880649895851</c:v>
                </c:pt>
                <c:pt idx="174">
                  <c:v>41102.881355520833</c:v>
                </c:pt>
                <c:pt idx="175">
                  <c:v>41102.882050347238</c:v>
                </c:pt>
                <c:pt idx="176">
                  <c:v>41102.882755995386</c:v>
                </c:pt>
                <c:pt idx="177">
                  <c:v>41102.883462013873</c:v>
                </c:pt>
                <c:pt idx="178">
                  <c:v>41102.884156550943</c:v>
                </c:pt>
                <c:pt idx="179">
                  <c:v>41102.884851307899</c:v>
                </c:pt>
                <c:pt idx="180">
                  <c:v>41102.885556898174</c:v>
                </c:pt>
                <c:pt idx="181">
                  <c:v>41102.886251979195</c:v>
                </c:pt>
                <c:pt idx="182">
                  <c:v>41102.886957708346</c:v>
                </c:pt>
                <c:pt idx="183">
                  <c:v>41102.887652303238</c:v>
                </c:pt>
                <c:pt idx="184">
                  <c:v>41102.888357847238</c:v>
                </c:pt>
                <c:pt idx="185">
                  <c:v>41102.889052534723</c:v>
                </c:pt>
                <c:pt idx="186">
                  <c:v>41102.889758356498</c:v>
                </c:pt>
                <c:pt idx="187">
                  <c:v>41102.890453356493</c:v>
                </c:pt>
                <c:pt idx="188">
                  <c:v>41102.891158761558</c:v>
                </c:pt>
                <c:pt idx="189">
                  <c:v>41102.891853217596</c:v>
                </c:pt>
                <c:pt idx="190">
                  <c:v>41102.892547662035</c:v>
                </c:pt>
                <c:pt idx="191">
                  <c:v>41102.893242106482</c:v>
                </c:pt>
                <c:pt idx="192">
                  <c:v>41102.893936597226</c:v>
                </c:pt>
                <c:pt idx="193">
                  <c:v>41102.894642546285</c:v>
                </c:pt>
                <c:pt idx="194">
                  <c:v>41102.895337939815</c:v>
                </c:pt>
                <c:pt idx="195">
                  <c:v>41102.896043032408</c:v>
                </c:pt>
                <c:pt idx="196">
                  <c:v>41102.896749039355</c:v>
                </c:pt>
                <c:pt idx="197">
                  <c:v>41102.897443599526</c:v>
                </c:pt>
                <c:pt idx="198">
                  <c:v>41102.898138391203</c:v>
                </c:pt>
                <c:pt idx="199">
                  <c:v>41102.898843958341</c:v>
                </c:pt>
                <c:pt idx="200">
                  <c:v>41102.899539016202</c:v>
                </c:pt>
                <c:pt idx="201">
                  <c:v>41102.900244756958</c:v>
                </c:pt>
                <c:pt idx="202">
                  <c:v>41102.900939363433</c:v>
                </c:pt>
                <c:pt idx="203">
                  <c:v>41102.901644872676</c:v>
                </c:pt>
                <c:pt idx="204">
                  <c:v>41102.902339317145</c:v>
                </c:pt>
                <c:pt idx="205">
                  <c:v>41102.903045335632</c:v>
                </c:pt>
                <c:pt idx="206">
                  <c:v>41102.903740300928</c:v>
                </c:pt>
                <c:pt idx="207">
                  <c:v>41102.904445810185</c:v>
                </c:pt>
                <c:pt idx="208">
                  <c:v>41102.905140254625</c:v>
                </c:pt>
                <c:pt idx="209">
                  <c:v>41102.905834699086</c:v>
                </c:pt>
                <c:pt idx="210">
                  <c:v>41102.90654135419</c:v>
                </c:pt>
                <c:pt idx="211">
                  <c:v>41102.907247071758</c:v>
                </c:pt>
                <c:pt idx="212">
                  <c:v>41102.907952754627</c:v>
                </c:pt>
                <c:pt idx="213">
                  <c:v>41102.908647199096</c:v>
                </c:pt>
                <c:pt idx="214">
                  <c:v>41102.909353680552</c:v>
                </c:pt>
                <c:pt idx="215">
                  <c:v>41102.910059236143</c:v>
                </c:pt>
                <c:pt idx="216">
                  <c:v>41102.910753680553</c:v>
                </c:pt>
                <c:pt idx="217">
                  <c:v>41102.91144851852</c:v>
                </c:pt>
                <c:pt idx="218">
                  <c:v>41102.912154120386</c:v>
                </c:pt>
                <c:pt idx="219">
                  <c:v>41102.912848587963</c:v>
                </c:pt>
                <c:pt idx="220">
                  <c:v>41102.91354303241</c:v>
                </c:pt>
                <c:pt idx="221">
                  <c:v>41102.914249039364</c:v>
                </c:pt>
                <c:pt idx="222">
                  <c:v>41102.914943483796</c:v>
                </c:pt>
                <c:pt idx="223">
                  <c:v>41102.915637928243</c:v>
                </c:pt>
                <c:pt idx="224">
                  <c:v>41102.916332372697</c:v>
                </c:pt>
                <c:pt idx="225">
                  <c:v>41102.917027164352</c:v>
                </c:pt>
                <c:pt idx="226">
                  <c:v>41102.917721747675</c:v>
                </c:pt>
                <c:pt idx="227">
                  <c:v>41102.918416377339</c:v>
                </c:pt>
                <c:pt idx="228">
                  <c:v>41102.919121724539</c:v>
                </c:pt>
                <c:pt idx="229">
                  <c:v>41102.919816192159</c:v>
                </c:pt>
                <c:pt idx="230">
                  <c:v>41102.920522199085</c:v>
                </c:pt>
                <c:pt idx="231">
                  <c:v>41102.921216643517</c:v>
                </c:pt>
                <c:pt idx="232">
                  <c:v>41102.921922662004</c:v>
                </c:pt>
                <c:pt idx="233">
                  <c:v>41102.922617106495</c:v>
                </c:pt>
                <c:pt idx="234">
                  <c:v>41102.923311550927</c:v>
                </c:pt>
                <c:pt idx="235">
                  <c:v>41102.924005995381</c:v>
                </c:pt>
                <c:pt idx="236">
                  <c:v>41102.924712013875</c:v>
                </c:pt>
                <c:pt idx="237">
                  <c:v>41102.925406458337</c:v>
                </c:pt>
                <c:pt idx="238">
                  <c:v>41102.926101446763</c:v>
                </c:pt>
                <c:pt idx="239">
                  <c:v>41102.926807199095</c:v>
                </c:pt>
                <c:pt idx="240">
                  <c:v>41102.927512939816</c:v>
                </c:pt>
                <c:pt idx="241">
                  <c:v>41102.928207777783</c:v>
                </c:pt>
                <c:pt idx="242">
                  <c:v>41102.928902488442</c:v>
                </c:pt>
                <c:pt idx="243">
                  <c:v>41102.929608391205</c:v>
                </c:pt>
                <c:pt idx="244">
                  <c:v>41102.93031385418</c:v>
                </c:pt>
                <c:pt idx="245">
                  <c:v>41102.931008680556</c:v>
                </c:pt>
                <c:pt idx="246">
                  <c:v>41102.931715046296</c:v>
                </c:pt>
                <c:pt idx="247">
                  <c:v>41102.932420891186</c:v>
                </c:pt>
                <c:pt idx="248">
                  <c:v>41102.933126921278</c:v>
                </c:pt>
                <c:pt idx="249">
                  <c:v>41102.933832361108</c:v>
                </c:pt>
                <c:pt idx="250">
                  <c:v>41102.934526921294</c:v>
                </c:pt>
                <c:pt idx="251">
                  <c:v>41102.935232824086</c:v>
                </c:pt>
                <c:pt idx="252">
                  <c:v>41102.935927349543</c:v>
                </c:pt>
                <c:pt idx="253">
                  <c:v>41102.936633958343</c:v>
                </c:pt>
                <c:pt idx="254">
                  <c:v>41102.937339317141</c:v>
                </c:pt>
                <c:pt idx="255">
                  <c:v>41102.938045324096</c:v>
                </c:pt>
                <c:pt idx="256">
                  <c:v>41102.938739791665</c:v>
                </c:pt>
                <c:pt idx="257">
                  <c:v>41102.939446157405</c:v>
                </c:pt>
                <c:pt idx="258">
                  <c:v>41102.940151817129</c:v>
                </c:pt>
                <c:pt idx="259">
                  <c:v>41102.940846273166</c:v>
                </c:pt>
                <c:pt idx="260">
                  <c:v>41102.941540717584</c:v>
                </c:pt>
                <c:pt idx="261">
                  <c:v>41102.942235162052</c:v>
                </c:pt>
                <c:pt idx="262">
                  <c:v>41102.942929606492</c:v>
                </c:pt>
                <c:pt idx="263">
                  <c:v>41102.943635601834</c:v>
                </c:pt>
                <c:pt idx="264">
                  <c:v>41102.944330069447</c:v>
                </c:pt>
                <c:pt idx="265">
                  <c:v>41102.945024513872</c:v>
                </c:pt>
                <c:pt idx="266">
                  <c:v>41102.945730520834</c:v>
                </c:pt>
                <c:pt idx="267">
                  <c:v>41102.946436550941</c:v>
                </c:pt>
                <c:pt idx="268">
                  <c:v>41102.947131284731</c:v>
                </c:pt>
                <c:pt idx="269">
                  <c:v>41102.947825902782</c:v>
                </c:pt>
                <c:pt idx="270">
                  <c:v>41102.948531435206</c:v>
                </c:pt>
                <c:pt idx="271">
                  <c:v>41102.949226018536</c:v>
                </c:pt>
                <c:pt idx="272">
                  <c:v>41102.949931909723</c:v>
                </c:pt>
                <c:pt idx="273">
                  <c:v>41102.950626643535</c:v>
                </c:pt>
                <c:pt idx="274">
                  <c:v>41102.951332777782</c:v>
                </c:pt>
                <c:pt idx="275">
                  <c:v>41102.952039016222</c:v>
                </c:pt>
                <c:pt idx="276">
                  <c:v>41102.952744409733</c:v>
                </c:pt>
                <c:pt idx="277">
                  <c:v>41102.95343885418</c:v>
                </c:pt>
                <c:pt idx="278">
                  <c:v>41102.954133298626</c:v>
                </c:pt>
                <c:pt idx="279">
                  <c:v>41102.954827754642</c:v>
                </c:pt>
                <c:pt idx="280">
                  <c:v>41102.955522199096</c:v>
                </c:pt>
                <c:pt idx="281">
                  <c:v>41102.95621664355</c:v>
                </c:pt>
                <c:pt idx="282">
                  <c:v>41102.956911099565</c:v>
                </c:pt>
                <c:pt idx="283">
                  <c:v>41102.957617419001</c:v>
                </c:pt>
                <c:pt idx="284">
                  <c:v>41102.958323125014</c:v>
                </c:pt>
                <c:pt idx="285">
                  <c:v>41102.959029143531</c:v>
                </c:pt>
              </c:numCache>
            </c:numRef>
          </c:xVal>
          <c:yVal>
            <c:numRef>
              <c:f>TIMBER_DATA_!$DOY$1:$DOY$286</c:f>
              <c:numCache>
                <c:formatCode>0.00E+00</c:formatCode>
                <c:ptCount val="286"/>
                <c:pt idx="0">
                  <c:v>63894228999.879616</c:v>
                </c:pt>
                <c:pt idx="1">
                  <c:v>63208735000.067001</c:v>
                </c:pt>
                <c:pt idx="2">
                  <c:v>62633927000.114998</c:v>
                </c:pt>
                <c:pt idx="3">
                  <c:v>62155026000.138397</c:v>
                </c:pt>
                <c:pt idx="4">
                  <c:v>61727792999.838013</c:v>
                </c:pt>
                <c:pt idx="5">
                  <c:v>61352029999.871002</c:v>
                </c:pt>
                <c:pt idx="6">
                  <c:v>60978028999.734985</c:v>
                </c:pt>
                <c:pt idx="7">
                  <c:v>60663885999.907211</c:v>
                </c:pt>
                <c:pt idx="8">
                  <c:v>60360057000.164185</c:v>
                </c:pt>
                <c:pt idx="9">
                  <c:v>60094775000.156799</c:v>
                </c:pt>
                <c:pt idx="10">
                  <c:v>59849580999.953201</c:v>
                </c:pt>
                <c:pt idx="11">
                  <c:v>59608546999.944</c:v>
                </c:pt>
                <c:pt idx="12">
                  <c:v>59404132000.004601</c:v>
                </c:pt>
                <c:pt idx="13">
                  <c:v>59192623000.219612</c:v>
                </c:pt>
                <c:pt idx="14">
                  <c:v>59012444000.149002</c:v>
                </c:pt>
                <c:pt idx="15">
                  <c:v>58823003999.895599</c:v>
                </c:pt>
                <c:pt idx="16">
                  <c:v>58640375999.918015</c:v>
                </c:pt>
                <c:pt idx="17">
                  <c:v>58487386000.099998</c:v>
                </c:pt>
                <c:pt idx="18">
                  <c:v>58328023000.115997</c:v>
                </c:pt>
                <c:pt idx="19">
                  <c:v>58169967000.335602</c:v>
                </c:pt>
                <c:pt idx="20">
                  <c:v>58004996000.055</c:v>
                </c:pt>
                <c:pt idx="21">
                  <c:v>57864462000.0466</c:v>
                </c:pt>
                <c:pt idx="22">
                  <c:v>57723256999.919815</c:v>
                </c:pt>
                <c:pt idx="23">
                  <c:v>57584316000.007011</c:v>
                </c:pt>
                <c:pt idx="24">
                  <c:v>57455935000.264595</c:v>
                </c:pt>
                <c:pt idx="25">
                  <c:v>57314455999.925484</c:v>
                </c:pt>
                <c:pt idx="26">
                  <c:v>57200836999.909813</c:v>
                </c:pt>
                <c:pt idx="27">
                  <c:v>57069415999.944397</c:v>
                </c:pt>
                <c:pt idx="28">
                  <c:v>56939683999.953003</c:v>
                </c:pt>
                <c:pt idx="29">
                  <c:v>56833998999.912003</c:v>
                </c:pt>
                <c:pt idx="30">
                  <c:v>56711343999.857018</c:v>
                </c:pt>
                <c:pt idx="31">
                  <c:v>56598486999.972603</c:v>
                </c:pt>
                <c:pt idx="32">
                  <c:v>56493097000.227997</c:v>
                </c:pt>
                <c:pt idx="33">
                  <c:v>56370208999.896004</c:v>
                </c:pt>
                <c:pt idx="34">
                  <c:v>56260079999.8638</c:v>
                </c:pt>
                <c:pt idx="35">
                  <c:v>56156918000.378014</c:v>
                </c:pt>
                <c:pt idx="36">
                  <c:v>56037761000.207397</c:v>
                </c:pt>
                <c:pt idx="37">
                  <c:v>55934648000.107201</c:v>
                </c:pt>
                <c:pt idx="38">
                  <c:v>55848410999.796371</c:v>
                </c:pt>
                <c:pt idx="39">
                  <c:v>55733772000.033997</c:v>
                </c:pt>
                <c:pt idx="40">
                  <c:v>55633411999.670799</c:v>
                </c:pt>
                <c:pt idx="41">
                  <c:v>55538188000.013</c:v>
                </c:pt>
                <c:pt idx="42">
                  <c:v>55435018000.305901</c:v>
                </c:pt>
                <c:pt idx="43">
                  <c:v>55353462999.952713</c:v>
                </c:pt>
                <c:pt idx="44">
                  <c:v>55266881999.878014</c:v>
                </c:pt>
                <c:pt idx="45">
                  <c:v>55181712999.727997</c:v>
                </c:pt>
                <c:pt idx="46">
                  <c:v>55100255999.789993</c:v>
                </c:pt>
                <c:pt idx="47">
                  <c:v>55020241000.136795</c:v>
                </c:pt>
                <c:pt idx="48">
                  <c:v>54939549999.841614</c:v>
                </c:pt>
                <c:pt idx="49">
                  <c:v>54847324000.2882</c:v>
                </c:pt>
                <c:pt idx="50">
                  <c:v>54778281999.821999</c:v>
                </c:pt>
                <c:pt idx="51">
                  <c:v>54700256999.9132</c:v>
                </c:pt>
                <c:pt idx="52">
                  <c:v>54612110999.870399</c:v>
                </c:pt>
                <c:pt idx="53">
                  <c:v>54527401999.819016</c:v>
                </c:pt>
                <c:pt idx="54">
                  <c:v>54454664999.764374</c:v>
                </c:pt>
                <c:pt idx="55">
                  <c:v>54379880000.087212</c:v>
                </c:pt>
                <c:pt idx="56">
                  <c:v>54308126999.904503</c:v>
                </c:pt>
                <c:pt idx="57">
                  <c:v>54239994000.380013</c:v>
                </c:pt>
                <c:pt idx="58" formatCode="General">
                  <c:v>54185882000</c:v>
                </c:pt>
                <c:pt idx="59">
                  <c:v>54096780999.876999</c:v>
                </c:pt>
                <c:pt idx="60">
                  <c:v>54029860999.943398</c:v>
                </c:pt>
                <c:pt idx="61">
                  <c:v>53976515000.067001</c:v>
                </c:pt>
                <c:pt idx="62">
                  <c:v>53918555999.887016</c:v>
                </c:pt>
                <c:pt idx="63">
                  <c:v>53851180999.842003</c:v>
                </c:pt>
                <c:pt idx="64">
                  <c:v>53783835000.076599</c:v>
                </c:pt>
                <c:pt idx="65">
                  <c:v>53734478000.264374</c:v>
                </c:pt>
                <c:pt idx="66">
                  <c:v>53676260999.882011</c:v>
                </c:pt>
                <c:pt idx="67">
                  <c:v>53621964999.93</c:v>
                </c:pt>
                <c:pt idx="68">
                  <c:v>53556171000.102394</c:v>
                </c:pt>
                <c:pt idx="69">
                  <c:v>53503409999.860001</c:v>
                </c:pt>
                <c:pt idx="70">
                  <c:v>53447184000.051613</c:v>
                </c:pt>
                <c:pt idx="71">
                  <c:v>53397782999.875999</c:v>
                </c:pt>
                <c:pt idx="72">
                  <c:v>53334941999.779999</c:v>
                </c:pt>
                <c:pt idx="73">
                  <c:v>53274410999.938011</c:v>
                </c:pt>
                <c:pt idx="74">
                  <c:v>53225262999.962997</c:v>
                </c:pt>
                <c:pt idx="75">
                  <c:v>53186108999.917213</c:v>
                </c:pt>
                <c:pt idx="76">
                  <c:v>53113799000.0271</c:v>
                </c:pt>
                <c:pt idx="77">
                  <c:v>53059001999.931999</c:v>
                </c:pt>
                <c:pt idx="78">
                  <c:v>53021389000.143997</c:v>
                </c:pt>
                <c:pt idx="79">
                  <c:v>52983140000.029602</c:v>
                </c:pt>
                <c:pt idx="80">
                  <c:v>52917588000.220596</c:v>
                </c:pt>
                <c:pt idx="81">
                  <c:v>52865064999.986</c:v>
                </c:pt>
                <c:pt idx="82">
                  <c:v>52815897000.241997</c:v>
                </c:pt>
                <c:pt idx="83">
                  <c:v>52776754999.891998</c:v>
                </c:pt>
                <c:pt idx="84">
                  <c:v>52721443000.139999</c:v>
                </c:pt>
                <c:pt idx="85">
                  <c:v>52680712000.029999</c:v>
                </c:pt>
                <c:pt idx="86">
                  <c:v>52624273000.058014</c:v>
                </c:pt>
                <c:pt idx="87">
                  <c:v>52585832000.213997</c:v>
                </c:pt>
                <c:pt idx="88">
                  <c:v>52543533000.383202</c:v>
                </c:pt>
                <c:pt idx="89">
                  <c:v>52489834000.057816</c:v>
                </c:pt>
                <c:pt idx="90">
                  <c:v>52450591000.084</c:v>
                </c:pt>
                <c:pt idx="91">
                  <c:v>52425761000.249199</c:v>
                </c:pt>
                <c:pt idx="92">
                  <c:v>52340806000.309013</c:v>
                </c:pt>
                <c:pt idx="93">
                  <c:v>52277890999.926598</c:v>
                </c:pt>
                <c:pt idx="94">
                  <c:v>52193669000.072998</c:v>
                </c:pt>
                <c:pt idx="95">
                  <c:v>52128625000.211502</c:v>
                </c:pt>
                <c:pt idx="96">
                  <c:v>52058153000.059402</c:v>
                </c:pt>
                <c:pt idx="97">
                  <c:v>52002905999.986801</c:v>
                </c:pt>
                <c:pt idx="98">
                  <c:v>51948741000.102798</c:v>
                </c:pt>
                <c:pt idx="99">
                  <c:v>51916538000.215195</c:v>
                </c:pt>
                <c:pt idx="100">
                  <c:v>51867144000.060997</c:v>
                </c:pt>
                <c:pt idx="101">
                  <c:v>51824566000.208</c:v>
                </c:pt>
                <c:pt idx="102">
                  <c:v>51798745000.103798</c:v>
                </c:pt>
                <c:pt idx="103">
                  <c:v>51757678999.7855</c:v>
                </c:pt>
                <c:pt idx="104">
                  <c:v>51713793999.613297</c:v>
                </c:pt>
                <c:pt idx="105">
                  <c:v>51676242000.07</c:v>
                </c:pt>
                <c:pt idx="106">
                  <c:v>51640885000.121796</c:v>
                </c:pt>
                <c:pt idx="107">
                  <c:v>51597119000.003601</c:v>
                </c:pt>
                <c:pt idx="108">
                  <c:v>51561766999.982803</c:v>
                </c:pt>
                <c:pt idx="109">
                  <c:v>51523755999.919113</c:v>
                </c:pt>
                <c:pt idx="110">
                  <c:v>51480543000.011002</c:v>
                </c:pt>
                <c:pt idx="111">
                  <c:v>51436495000.008202</c:v>
                </c:pt>
                <c:pt idx="112">
                  <c:v>51402854000.176598</c:v>
                </c:pt>
                <c:pt idx="113">
                  <c:v>51379450000.1194</c:v>
                </c:pt>
                <c:pt idx="114">
                  <c:v>51337555999.961998</c:v>
                </c:pt>
                <c:pt idx="115">
                  <c:v>51289473000.147003</c:v>
                </c:pt>
                <c:pt idx="116">
                  <c:v>51254763999.835503</c:v>
                </c:pt>
                <c:pt idx="117">
                  <c:v>51231399999.802002</c:v>
                </c:pt>
                <c:pt idx="118">
                  <c:v>51195060000.266785</c:v>
                </c:pt>
                <c:pt idx="119">
                  <c:v>51156737999.655296</c:v>
                </c:pt>
                <c:pt idx="120">
                  <c:v>51123125999.987015</c:v>
                </c:pt>
                <c:pt idx="121">
                  <c:v>51098984000.126785</c:v>
                </c:pt>
                <c:pt idx="122">
                  <c:v>51056419000.290985</c:v>
                </c:pt>
                <c:pt idx="123">
                  <c:v>51013341000.065186</c:v>
                </c:pt>
                <c:pt idx="124">
                  <c:v>50991464000.055</c:v>
                </c:pt>
                <c:pt idx="125">
                  <c:v>50954894999.808403</c:v>
                </c:pt>
                <c:pt idx="126">
                  <c:v>50904089000.110001</c:v>
                </c:pt>
                <c:pt idx="127">
                  <c:v>50883698999.779999</c:v>
                </c:pt>
                <c:pt idx="128">
                  <c:v>50846880000.008003</c:v>
                </c:pt>
                <c:pt idx="129">
                  <c:v>50812984999.990799</c:v>
                </c:pt>
                <c:pt idx="130">
                  <c:v>50775064999.869003</c:v>
                </c:pt>
                <c:pt idx="131">
                  <c:v>50742107999.811012</c:v>
                </c:pt>
                <c:pt idx="132">
                  <c:v>50717269999.979401</c:v>
                </c:pt>
                <c:pt idx="133">
                  <c:v>50674696000.194984</c:v>
                </c:pt>
                <c:pt idx="134">
                  <c:v>50649022000.063004</c:v>
                </c:pt>
                <c:pt idx="135">
                  <c:v>50619469999.826698</c:v>
                </c:pt>
                <c:pt idx="136">
                  <c:v>50585768000.229195</c:v>
                </c:pt>
                <c:pt idx="137">
                  <c:v>50552676000.116394</c:v>
                </c:pt>
                <c:pt idx="138">
                  <c:v>50519384000.050003</c:v>
                </c:pt>
                <c:pt idx="139">
                  <c:v>50494520999.979012</c:v>
                </c:pt>
                <c:pt idx="140">
                  <c:v>50453888999.82</c:v>
                </c:pt>
                <c:pt idx="141">
                  <c:v>50430553999.905998</c:v>
                </c:pt>
                <c:pt idx="142">
                  <c:v>50403041000.015999</c:v>
                </c:pt>
                <c:pt idx="143">
                  <c:v>50357416000.120995</c:v>
                </c:pt>
                <c:pt idx="144">
                  <c:v>50340467000.4692</c:v>
                </c:pt>
                <c:pt idx="145">
                  <c:v>50315616000.063004</c:v>
                </c:pt>
                <c:pt idx="146">
                  <c:v>50278829999.918213</c:v>
                </c:pt>
                <c:pt idx="147">
                  <c:v>50254077999.960007</c:v>
                </c:pt>
                <c:pt idx="148">
                  <c:v>50216116000.190186</c:v>
                </c:pt>
                <c:pt idx="149">
                  <c:v>50176291000.287003</c:v>
                </c:pt>
                <c:pt idx="150">
                  <c:v>50155647000.024994</c:v>
                </c:pt>
                <c:pt idx="151">
                  <c:v>50122423999.93</c:v>
                </c:pt>
                <c:pt idx="152">
                  <c:v>50094779999.945999</c:v>
                </c:pt>
                <c:pt idx="153">
                  <c:v>50065747999.891998</c:v>
                </c:pt>
                <c:pt idx="154">
                  <c:v>50037661999.905998</c:v>
                </c:pt>
                <c:pt idx="155">
                  <c:v>49999498999.918015</c:v>
                </c:pt>
                <c:pt idx="156">
                  <c:v>49974169999.768997</c:v>
                </c:pt>
                <c:pt idx="157">
                  <c:v>49936286000.120003</c:v>
                </c:pt>
                <c:pt idx="158">
                  <c:v>49911524999.830803</c:v>
                </c:pt>
                <c:pt idx="159">
                  <c:v>49883405999.925995</c:v>
                </c:pt>
                <c:pt idx="160">
                  <c:v>49839522000.033501</c:v>
                </c:pt>
                <c:pt idx="161">
                  <c:v>49821811000.0019</c:v>
                </c:pt>
                <c:pt idx="162">
                  <c:v>49789541999.786598</c:v>
                </c:pt>
                <c:pt idx="163">
                  <c:v>49749802999.986</c:v>
                </c:pt>
                <c:pt idx="164">
                  <c:v>49733157000.204384</c:v>
                </c:pt>
                <c:pt idx="165">
                  <c:v>49693794000.148003</c:v>
                </c:pt>
                <c:pt idx="166">
                  <c:v>49679405000.316002</c:v>
                </c:pt>
                <c:pt idx="167">
                  <c:v>49638998000.147003</c:v>
                </c:pt>
                <c:pt idx="168">
                  <c:v>49610010999.971001</c:v>
                </c:pt>
                <c:pt idx="169">
                  <c:v>49584091000.084</c:v>
                </c:pt>
                <c:pt idx="170">
                  <c:v>49551736999.7677</c:v>
                </c:pt>
                <c:pt idx="171">
                  <c:v>49518083999.647003</c:v>
                </c:pt>
                <c:pt idx="172">
                  <c:v>49487364000.1884</c:v>
                </c:pt>
                <c:pt idx="173">
                  <c:v>49471422000.125984</c:v>
                </c:pt>
                <c:pt idx="174">
                  <c:v>49424780999.961395</c:v>
                </c:pt>
                <c:pt idx="175">
                  <c:v>49402240999.858017</c:v>
                </c:pt>
                <c:pt idx="176">
                  <c:v>49363639999.800003</c:v>
                </c:pt>
                <c:pt idx="177">
                  <c:v>49350058000.060799</c:v>
                </c:pt>
                <c:pt idx="178">
                  <c:v>49313055000.161194</c:v>
                </c:pt>
                <c:pt idx="179">
                  <c:v>49296178999.912003</c:v>
                </c:pt>
                <c:pt idx="180">
                  <c:v>49253569000.048012</c:v>
                </c:pt>
                <c:pt idx="181">
                  <c:v>49231408999.806</c:v>
                </c:pt>
                <c:pt idx="182">
                  <c:v>49209946000.258003</c:v>
                </c:pt>
                <c:pt idx="183">
                  <c:v>49171299999.897614</c:v>
                </c:pt>
                <c:pt idx="184">
                  <c:v>49140137999.916</c:v>
                </c:pt>
                <c:pt idx="185">
                  <c:v>49120972999.878014</c:v>
                </c:pt>
                <c:pt idx="186">
                  <c:v>49095716999.952003</c:v>
                </c:pt>
                <c:pt idx="187">
                  <c:v>49066679999.814003</c:v>
                </c:pt>
                <c:pt idx="188">
                  <c:v>49035263999.891998</c:v>
                </c:pt>
                <c:pt idx="189">
                  <c:v>49009479999.850113</c:v>
                </c:pt>
                <c:pt idx="190">
                  <c:v>48987455000.001999</c:v>
                </c:pt>
                <c:pt idx="191">
                  <c:v>48949940000.184998</c:v>
                </c:pt>
                <c:pt idx="192">
                  <c:v>48927867000.041199</c:v>
                </c:pt>
                <c:pt idx="193">
                  <c:v>48874607000.198997</c:v>
                </c:pt>
                <c:pt idx="194">
                  <c:v>48862523000.104996</c:v>
                </c:pt>
                <c:pt idx="195">
                  <c:v>48840638000.289001</c:v>
                </c:pt>
                <c:pt idx="196">
                  <c:v>48799305999.765984</c:v>
                </c:pt>
                <c:pt idx="197">
                  <c:v>48769957999.882011</c:v>
                </c:pt>
                <c:pt idx="198">
                  <c:v>48738323999.863098</c:v>
                </c:pt>
                <c:pt idx="199">
                  <c:v>48702992000.394997</c:v>
                </c:pt>
                <c:pt idx="200">
                  <c:v>48685576000.223785</c:v>
                </c:pt>
                <c:pt idx="201">
                  <c:v>48651543000.138</c:v>
                </c:pt>
                <c:pt idx="202">
                  <c:v>48629079999.972801</c:v>
                </c:pt>
                <c:pt idx="203">
                  <c:v>48584519999.850616</c:v>
                </c:pt>
                <c:pt idx="204">
                  <c:v>48556654999.982002</c:v>
                </c:pt>
                <c:pt idx="205">
                  <c:v>48549813999.769196</c:v>
                </c:pt>
                <c:pt idx="206">
                  <c:v>48502833000.031998</c:v>
                </c:pt>
                <c:pt idx="207">
                  <c:v>48472834000.289993</c:v>
                </c:pt>
                <c:pt idx="208">
                  <c:v>48437101000.009613</c:v>
                </c:pt>
                <c:pt idx="209">
                  <c:v>48420158999.984612</c:v>
                </c:pt>
                <c:pt idx="210">
                  <c:v>48373751999.984001</c:v>
                </c:pt>
                <c:pt idx="211">
                  <c:v>48344923999.919212</c:v>
                </c:pt>
                <c:pt idx="212">
                  <c:v>48310787999.982803</c:v>
                </c:pt>
                <c:pt idx="213">
                  <c:v>48284315999.848015</c:v>
                </c:pt>
                <c:pt idx="214">
                  <c:v>48258916000.237999</c:v>
                </c:pt>
                <c:pt idx="215">
                  <c:v>48225210000.248001</c:v>
                </c:pt>
                <c:pt idx="216">
                  <c:v>48192278999.851013</c:v>
                </c:pt>
                <c:pt idx="217">
                  <c:v>48162034000.018013</c:v>
                </c:pt>
                <c:pt idx="218">
                  <c:v>48132329000.160385</c:v>
                </c:pt>
                <c:pt idx="219">
                  <c:v>48103875000.275597</c:v>
                </c:pt>
                <c:pt idx="220">
                  <c:v>48077853000.075996</c:v>
                </c:pt>
                <c:pt idx="221">
                  <c:v>48054919000.291985</c:v>
                </c:pt>
                <c:pt idx="222">
                  <c:v>48012684999.872002</c:v>
                </c:pt>
                <c:pt idx="223">
                  <c:v>47988539000.273483</c:v>
                </c:pt>
                <c:pt idx="224">
                  <c:v>47941636000.230995</c:v>
                </c:pt>
                <c:pt idx="225">
                  <c:v>47911367000.042999</c:v>
                </c:pt>
                <c:pt idx="226">
                  <c:v>47897420000.067497</c:v>
                </c:pt>
                <c:pt idx="227">
                  <c:v>47871446999.681503</c:v>
                </c:pt>
                <c:pt idx="228">
                  <c:v>47828221999.830002</c:v>
                </c:pt>
                <c:pt idx="229">
                  <c:v>47800787000.220383</c:v>
                </c:pt>
                <c:pt idx="230">
                  <c:v>47776375000.098602</c:v>
                </c:pt>
                <c:pt idx="231">
                  <c:v>47747280999.806999</c:v>
                </c:pt>
                <c:pt idx="232">
                  <c:v>47706374000.206383</c:v>
                </c:pt>
                <c:pt idx="233">
                  <c:v>47677832999.883003</c:v>
                </c:pt>
                <c:pt idx="234">
                  <c:v>47652749000.045998</c:v>
                </c:pt>
                <c:pt idx="235">
                  <c:v>47608176999.715195</c:v>
                </c:pt>
                <c:pt idx="236">
                  <c:v>47577797000.121597</c:v>
                </c:pt>
                <c:pt idx="237">
                  <c:v>47544787000.227997</c:v>
                </c:pt>
                <c:pt idx="238">
                  <c:v>47507628000.079002</c:v>
                </c:pt>
                <c:pt idx="239">
                  <c:v>47483331000.035995</c:v>
                </c:pt>
                <c:pt idx="240">
                  <c:v>47450907000.112503</c:v>
                </c:pt>
                <c:pt idx="241">
                  <c:v>47421813000.120003</c:v>
                </c:pt>
                <c:pt idx="242">
                  <c:v>47378788000.207001</c:v>
                </c:pt>
                <c:pt idx="243">
                  <c:v>47322934999.918015</c:v>
                </c:pt>
                <c:pt idx="244">
                  <c:v>47302876999.931198</c:v>
                </c:pt>
                <c:pt idx="245">
                  <c:v>47269126000.226982</c:v>
                </c:pt>
                <c:pt idx="246">
                  <c:v>47240897000.061996</c:v>
                </c:pt>
                <c:pt idx="247">
                  <c:v>47203426000.307816</c:v>
                </c:pt>
                <c:pt idx="248">
                  <c:v>47149621000.143997</c:v>
                </c:pt>
                <c:pt idx="249">
                  <c:v>47129711000.023994</c:v>
                </c:pt>
                <c:pt idx="250">
                  <c:v>47094193999.895386</c:v>
                </c:pt>
                <c:pt idx="251">
                  <c:v>47058993000.366196</c:v>
                </c:pt>
                <c:pt idx="252">
                  <c:v>47037570999.802002</c:v>
                </c:pt>
                <c:pt idx="253">
                  <c:v>46995410999.880013</c:v>
                </c:pt>
                <c:pt idx="254">
                  <c:v>46968360999.914398</c:v>
                </c:pt>
                <c:pt idx="255">
                  <c:v>46932300000.084999</c:v>
                </c:pt>
                <c:pt idx="256">
                  <c:v>46897192999.927498</c:v>
                </c:pt>
                <c:pt idx="257">
                  <c:v>46863184000.350517</c:v>
                </c:pt>
                <c:pt idx="258">
                  <c:v>46835712000.179001</c:v>
                </c:pt>
                <c:pt idx="259">
                  <c:v>46807793999.948013</c:v>
                </c:pt>
                <c:pt idx="260">
                  <c:v>46769737999.880203</c:v>
                </c:pt>
                <c:pt idx="261">
                  <c:v>46730408000.171997</c:v>
                </c:pt>
                <c:pt idx="262">
                  <c:v>46704751000.245598</c:v>
                </c:pt>
                <c:pt idx="263">
                  <c:v>46667768000.122986</c:v>
                </c:pt>
                <c:pt idx="264">
                  <c:v>46640475999.827812</c:v>
                </c:pt>
                <c:pt idx="265">
                  <c:v>46595403999.909012</c:v>
                </c:pt>
                <c:pt idx="266">
                  <c:v>46564446000.061996</c:v>
                </c:pt>
                <c:pt idx="267">
                  <c:v>46535958999.9356</c:v>
                </c:pt>
                <c:pt idx="268">
                  <c:v>46488592000.145195</c:v>
                </c:pt>
                <c:pt idx="269">
                  <c:v>46454816999.954002</c:v>
                </c:pt>
                <c:pt idx="270">
                  <c:v>46430166999.808212</c:v>
                </c:pt>
                <c:pt idx="271">
                  <c:v>46393262000.2155</c:v>
                </c:pt>
                <c:pt idx="272">
                  <c:v>46353456999.950012</c:v>
                </c:pt>
                <c:pt idx="273">
                  <c:v>46315425999.858017</c:v>
                </c:pt>
                <c:pt idx="274">
                  <c:v>46291313000.055</c:v>
                </c:pt>
                <c:pt idx="275">
                  <c:v>46255325000.260994</c:v>
                </c:pt>
                <c:pt idx="276">
                  <c:v>46221598999.973</c:v>
                </c:pt>
                <c:pt idx="277">
                  <c:v>46187027999.958015</c:v>
                </c:pt>
                <c:pt idx="278">
                  <c:v>46147228000.014</c:v>
                </c:pt>
                <c:pt idx="279">
                  <c:v>46107303999.810516</c:v>
                </c:pt>
                <c:pt idx="280">
                  <c:v>46078489000.090599</c:v>
                </c:pt>
                <c:pt idx="281">
                  <c:v>46024901000.103394</c:v>
                </c:pt>
                <c:pt idx="282">
                  <c:v>45991399000.038002</c:v>
                </c:pt>
                <c:pt idx="283">
                  <c:v>45950702000.160995</c:v>
                </c:pt>
                <c:pt idx="284">
                  <c:v>45920575000.074997</c:v>
                </c:pt>
                <c:pt idx="285">
                  <c:v>45889674999.908401</c:v>
                </c:pt>
              </c:numCache>
            </c:numRef>
          </c:yVal>
        </c:ser>
        <c:ser>
          <c:idx val="1"/>
          <c:order val="1"/>
          <c:marker>
            <c:symbol val="none"/>
          </c:marker>
          <c:xVal>
            <c:numRef>
              <c:f>TIMBER_DATA_!$A$1:$A$286</c:f>
              <c:numCache>
                <c:formatCode>m/d/yyyy\ hh:mm:ss</c:formatCode>
                <c:ptCount val="286"/>
                <c:pt idx="0">
                  <c:v>41102.759561539337</c:v>
                </c:pt>
                <c:pt idx="1">
                  <c:v>41102.760255995381</c:v>
                </c:pt>
                <c:pt idx="2">
                  <c:v>41102.760962002299</c:v>
                </c:pt>
                <c:pt idx="3">
                  <c:v>41102.761668067113</c:v>
                </c:pt>
                <c:pt idx="4">
                  <c:v>41102.762362997673</c:v>
                </c:pt>
                <c:pt idx="5">
                  <c:v>41102.763068495355</c:v>
                </c:pt>
                <c:pt idx="6">
                  <c:v>41102.763775138876</c:v>
                </c:pt>
                <c:pt idx="7">
                  <c:v>41102.764480520804</c:v>
                </c:pt>
                <c:pt idx="8">
                  <c:v>41102.76517496525</c:v>
                </c:pt>
                <c:pt idx="9">
                  <c:v>41102.765869421281</c:v>
                </c:pt>
                <c:pt idx="10">
                  <c:v>41102.766563912024</c:v>
                </c:pt>
                <c:pt idx="11">
                  <c:v>41102.767269884243</c:v>
                </c:pt>
                <c:pt idx="12">
                  <c:v>41102.767964328705</c:v>
                </c:pt>
                <c:pt idx="13">
                  <c:v>41102.768670347221</c:v>
                </c:pt>
                <c:pt idx="14">
                  <c:v>41102.769364814783</c:v>
                </c:pt>
                <c:pt idx="15">
                  <c:v>41102.770070810184</c:v>
                </c:pt>
                <c:pt idx="16">
                  <c:v>41102.770765833302</c:v>
                </c:pt>
                <c:pt idx="17">
                  <c:v>41102.771471574059</c:v>
                </c:pt>
                <c:pt idx="18">
                  <c:v>41102.772166180555</c:v>
                </c:pt>
                <c:pt idx="19">
                  <c:v>41102.77287173611</c:v>
                </c:pt>
                <c:pt idx="20">
                  <c:v>41102.773566180556</c:v>
                </c:pt>
                <c:pt idx="21">
                  <c:v>41102.774260902777</c:v>
                </c:pt>
                <c:pt idx="22">
                  <c:v>41102.774967256948</c:v>
                </c:pt>
                <c:pt idx="23">
                  <c:v>41102.775672650445</c:v>
                </c:pt>
                <c:pt idx="24">
                  <c:v>41102.776378668983</c:v>
                </c:pt>
                <c:pt idx="25">
                  <c:v>41102.777073379628</c:v>
                </c:pt>
                <c:pt idx="26">
                  <c:v>41102.777767962951</c:v>
                </c:pt>
                <c:pt idx="27">
                  <c:v>41102.778473981474</c:v>
                </c:pt>
                <c:pt idx="28">
                  <c:v>41102.779180266181</c:v>
                </c:pt>
                <c:pt idx="29">
                  <c:v>41102.779885601827</c:v>
                </c:pt>
                <c:pt idx="30">
                  <c:v>41102.780580057872</c:v>
                </c:pt>
                <c:pt idx="31">
                  <c:v>41102.781274513873</c:v>
                </c:pt>
                <c:pt idx="32">
                  <c:v>41102.781980532382</c:v>
                </c:pt>
                <c:pt idx="33">
                  <c:v>41102.782686550927</c:v>
                </c:pt>
                <c:pt idx="34">
                  <c:v>41102.783380995374</c:v>
                </c:pt>
                <c:pt idx="35">
                  <c:v>41102.784075439813</c:v>
                </c:pt>
                <c:pt idx="36">
                  <c:v>41102.78478144676</c:v>
                </c:pt>
                <c:pt idx="37">
                  <c:v>41102.785475891193</c:v>
                </c:pt>
                <c:pt idx="38">
                  <c:v>41102.786170347223</c:v>
                </c:pt>
                <c:pt idx="39">
                  <c:v>41102.78686482639</c:v>
                </c:pt>
                <c:pt idx="40">
                  <c:v>41102.787559583325</c:v>
                </c:pt>
                <c:pt idx="41">
                  <c:v>41102.788265254632</c:v>
                </c:pt>
                <c:pt idx="42">
                  <c:v>41102.788959803234</c:v>
                </c:pt>
                <c:pt idx="43">
                  <c:v>41102.789666064804</c:v>
                </c:pt>
                <c:pt idx="44">
                  <c:v>41102.790360694431</c:v>
                </c:pt>
                <c:pt idx="45">
                  <c:v>41102.791066180544</c:v>
                </c:pt>
                <c:pt idx="46">
                  <c:v>41102.791760682841</c:v>
                </c:pt>
                <c:pt idx="47">
                  <c:v>41102.792466631916</c:v>
                </c:pt>
                <c:pt idx="48">
                  <c:v>41102.793161180532</c:v>
                </c:pt>
                <c:pt idx="49">
                  <c:v>41102.793867384244</c:v>
                </c:pt>
                <c:pt idx="50">
                  <c:v>41102.794573125</c:v>
                </c:pt>
                <c:pt idx="51">
                  <c:v>41102.795279143516</c:v>
                </c:pt>
                <c:pt idx="52">
                  <c:v>41102.795985138873</c:v>
                </c:pt>
                <c:pt idx="53">
                  <c:v>41102.796679606479</c:v>
                </c:pt>
                <c:pt idx="54">
                  <c:v>41102.797374050926</c:v>
                </c:pt>
                <c:pt idx="55">
                  <c:v>41102.798068495373</c:v>
                </c:pt>
                <c:pt idx="56">
                  <c:v>41102.798774513867</c:v>
                </c:pt>
                <c:pt idx="57">
                  <c:v>41102.799468958321</c:v>
                </c:pt>
                <c:pt idx="58">
                  <c:v>41102.800175208351</c:v>
                </c:pt>
                <c:pt idx="59">
                  <c:v>41102.800880995368</c:v>
                </c:pt>
                <c:pt idx="60">
                  <c:v>41102.801575439829</c:v>
                </c:pt>
                <c:pt idx="61">
                  <c:v>41102.802269884261</c:v>
                </c:pt>
                <c:pt idx="62">
                  <c:v>41102.802964409719</c:v>
                </c:pt>
                <c:pt idx="63">
                  <c:v>41102.803670335634</c:v>
                </c:pt>
                <c:pt idx="64">
                  <c:v>41102.804364780095</c:v>
                </c:pt>
                <c:pt idx="65">
                  <c:v>41102.805059236125</c:v>
                </c:pt>
                <c:pt idx="66">
                  <c:v>41102.805754317131</c:v>
                </c:pt>
                <c:pt idx="67">
                  <c:v>41102.806459699088</c:v>
                </c:pt>
                <c:pt idx="68">
                  <c:v>41102.807154143535</c:v>
                </c:pt>
                <c:pt idx="69">
                  <c:v>41102.80784858796</c:v>
                </c:pt>
                <c:pt idx="70">
                  <c:v>41102.808554606498</c:v>
                </c:pt>
                <c:pt idx="71">
                  <c:v>41102.809260624999</c:v>
                </c:pt>
                <c:pt idx="72">
                  <c:v>41102.809955069446</c:v>
                </c:pt>
                <c:pt idx="73">
                  <c:v>41102.810649513885</c:v>
                </c:pt>
                <c:pt idx="74">
                  <c:v>41102.811355532409</c:v>
                </c:pt>
                <c:pt idx="75">
                  <c:v>41102.81204997687</c:v>
                </c:pt>
                <c:pt idx="76">
                  <c:v>41102.812744606483</c:v>
                </c:pt>
                <c:pt idx="77">
                  <c:v>41102.813439282421</c:v>
                </c:pt>
                <c:pt idx="78">
                  <c:v>41102.814144872682</c:v>
                </c:pt>
                <c:pt idx="79">
                  <c:v>41102.814850902796</c:v>
                </c:pt>
                <c:pt idx="80">
                  <c:v>41102.815545439829</c:v>
                </c:pt>
                <c:pt idx="81">
                  <c:v>41102.816251354197</c:v>
                </c:pt>
                <c:pt idx="82">
                  <c:v>41102.816945810191</c:v>
                </c:pt>
                <c:pt idx="83">
                  <c:v>41102.817640648165</c:v>
                </c:pt>
                <c:pt idx="84">
                  <c:v>41102.818346793996</c:v>
                </c:pt>
                <c:pt idx="85">
                  <c:v>41102.819052615734</c:v>
                </c:pt>
                <c:pt idx="86">
                  <c:v>41102.819747314818</c:v>
                </c:pt>
                <c:pt idx="87">
                  <c:v>41102.820452743057</c:v>
                </c:pt>
                <c:pt idx="88">
                  <c:v>41102.821147719893</c:v>
                </c:pt>
                <c:pt idx="89">
                  <c:v>41102.821853495385</c:v>
                </c:pt>
                <c:pt idx="90">
                  <c:v>41102.822559675944</c:v>
                </c:pt>
                <c:pt idx="91">
                  <c:v>41102.823265254628</c:v>
                </c:pt>
                <c:pt idx="92">
                  <c:v>41102.823959699082</c:v>
                </c:pt>
                <c:pt idx="93">
                  <c:v>41102.824665706015</c:v>
                </c:pt>
                <c:pt idx="94">
                  <c:v>41102.825360694434</c:v>
                </c:pt>
                <c:pt idx="95">
                  <c:v>41102.826066180562</c:v>
                </c:pt>
                <c:pt idx="96">
                  <c:v>41102.826772835637</c:v>
                </c:pt>
                <c:pt idx="97">
                  <c:v>41102.827478206018</c:v>
                </c:pt>
                <c:pt idx="98">
                  <c:v>41102.828184780075</c:v>
                </c:pt>
                <c:pt idx="99">
                  <c:v>41102.828890925943</c:v>
                </c:pt>
                <c:pt idx="100">
                  <c:v>41102.82959666667</c:v>
                </c:pt>
                <c:pt idx="101">
                  <c:v>41102.83029137733</c:v>
                </c:pt>
                <c:pt idx="102">
                  <c:v>41102.830996724551</c:v>
                </c:pt>
                <c:pt idx="103">
                  <c:v>41102.831691168991</c:v>
                </c:pt>
                <c:pt idx="104">
                  <c:v>41102.832385925933</c:v>
                </c:pt>
                <c:pt idx="105">
                  <c:v>41102.833092233785</c:v>
                </c:pt>
                <c:pt idx="106">
                  <c:v>41102.833797662024</c:v>
                </c:pt>
                <c:pt idx="107">
                  <c:v>41102.834492106493</c:v>
                </c:pt>
                <c:pt idx="108">
                  <c:v>41102.835186597207</c:v>
                </c:pt>
                <c:pt idx="109">
                  <c:v>41102.835881597224</c:v>
                </c:pt>
                <c:pt idx="110">
                  <c:v>41102.836587002312</c:v>
                </c:pt>
                <c:pt idx="111">
                  <c:v>41102.837293020842</c:v>
                </c:pt>
                <c:pt idx="112">
                  <c:v>41102.837999039351</c:v>
                </c:pt>
                <c:pt idx="113">
                  <c:v>41102.838694074097</c:v>
                </c:pt>
                <c:pt idx="114">
                  <c:v>41102.839399988443</c:v>
                </c:pt>
                <c:pt idx="115">
                  <c:v>41102.840105520831</c:v>
                </c:pt>
                <c:pt idx="116">
                  <c:v>41102.840799976868</c:v>
                </c:pt>
                <c:pt idx="117">
                  <c:v>41102.841494837965</c:v>
                </c:pt>
                <c:pt idx="118">
                  <c:v>41102.842200428255</c:v>
                </c:pt>
                <c:pt idx="119">
                  <c:v>41102.842894884263</c:v>
                </c:pt>
                <c:pt idx="120">
                  <c:v>41102.843600902779</c:v>
                </c:pt>
                <c:pt idx="121">
                  <c:v>41102.844295717601</c:v>
                </c:pt>
                <c:pt idx="122">
                  <c:v>41102.845001354181</c:v>
                </c:pt>
                <c:pt idx="123">
                  <c:v>41102.845695798613</c:v>
                </c:pt>
                <c:pt idx="124">
                  <c:v>41102.846390243067</c:v>
                </c:pt>
                <c:pt idx="125">
                  <c:v>41102.847084687484</c:v>
                </c:pt>
                <c:pt idx="126">
                  <c:v>41102.847779131946</c:v>
                </c:pt>
                <c:pt idx="127">
                  <c:v>41102.848473576392</c:v>
                </c:pt>
                <c:pt idx="128">
                  <c:v>41102.849168645836</c:v>
                </c:pt>
                <c:pt idx="129">
                  <c:v>41102.849874039362</c:v>
                </c:pt>
                <c:pt idx="130">
                  <c:v>41102.8505684954</c:v>
                </c:pt>
                <c:pt idx="131">
                  <c:v>41102.851274513887</c:v>
                </c:pt>
                <c:pt idx="132">
                  <c:v>41102.851969074087</c:v>
                </c:pt>
                <c:pt idx="133">
                  <c:v>41102.852674965281</c:v>
                </c:pt>
                <c:pt idx="134">
                  <c:v>41102.853369409735</c:v>
                </c:pt>
                <c:pt idx="135">
                  <c:v>41102.854064004641</c:v>
                </c:pt>
                <c:pt idx="136">
                  <c:v>41102.854769861115</c:v>
                </c:pt>
                <c:pt idx="137">
                  <c:v>41102.855464432869</c:v>
                </c:pt>
                <c:pt idx="138">
                  <c:v>41102.856159178256</c:v>
                </c:pt>
                <c:pt idx="139">
                  <c:v>41102.856864791669</c:v>
                </c:pt>
                <c:pt idx="140">
                  <c:v>41102.857559733799</c:v>
                </c:pt>
                <c:pt idx="141">
                  <c:v>41102.858265532413</c:v>
                </c:pt>
                <c:pt idx="142">
                  <c:v>41102.85896056713</c:v>
                </c:pt>
                <c:pt idx="143">
                  <c:v>41102.859665706019</c:v>
                </c:pt>
                <c:pt idx="144">
                  <c:v>41102.860360162034</c:v>
                </c:pt>
                <c:pt idx="145">
                  <c:v>41102.861066168982</c:v>
                </c:pt>
                <c:pt idx="146">
                  <c:v>41102.861760624983</c:v>
                </c:pt>
                <c:pt idx="147">
                  <c:v>41102.862466643521</c:v>
                </c:pt>
                <c:pt idx="148">
                  <c:v>41102.863161087946</c:v>
                </c:pt>
                <c:pt idx="149">
                  <c:v>41102.863867106491</c:v>
                </c:pt>
                <c:pt idx="150">
                  <c:v>41102.864561550923</c:v>
                </c:pt>
                <c:pt idx="151">
                  <c:v>41102.865267893518</c:v>
                </c:pt>
                <c:pt idx="152">
                  <c:v>41102.865974270833</c:v>
                </c:pt>
                <c:pt idx="153">
                  <c:v>41102.866679606494</c:v>
                </c:pt>
                <c:pt idx="154">
                  <c:v>41102.867374675923</c:v>
                </c:pt>
                <c:pt idx="155">
                  <c:v>41102.868080057873</c:v>
                </c:pt>
                <c:pt idx="156">
                  <c:v>41102.868774513874</c:v>
                </c:pt>
                <c:pt idx="157">
                  <c:v>41102.869468958335</c:v>
                </c:pt>
                <c:pt idx="158">
                  <c:v>41102.870163402782</c:v>
                </c:pt>
                <c:pt idx="159">
                  <c:v>41102.870858425958</c:v>
                </c:pt>
                <c:pt idx="160">
                  <c:v>41102.871563865723</c:v>
                </c:pt>
                <c:pt idx="161">
                  <c:v>41102.87225886574</c:v>
                </c:pt>
                <c:pt idx="162">
                  <c:v>41102.872964849543</c:v>
                </c:pt>
                <c:pt idx="163">
                  <c:v>41102.873670324087</c:v>
                </c:pt>
                <c:pt idx="164">
                  <c:v>41102.874364780095</c:v>
                </c:pt>
                <c:pt idx="165">
                  <c:v>41102.875059826401</c:v>
                </c:pt>
                <c:pt idx="166">
                  <c:v>41102.875765243058</c:v>
                </c:pt>
                <c:pt idx="167">
                  <c:v>41102.876460196763</c:v>
                </c:pt>
                <c:pt idx="168">
                  <c:v>41102.877166331004</c:v>
                </c:pt>
                <c:pt idx="169">
                  <c:v>41102.877871724551</c:v>
                </c:pt>
                <c:pt idx="170">
                  <c:v>41102.878566180567</c:v>
                </c:pt>
                <c:pt idx="171">
                  <c:v>41102.879260624999</c:v>
                </c:pt>
                <c:pt idx="172">
                  <c:v>41102.879955069446</c:v>
                </c:pt>
                <c:pt idx="173">
                  <c:v>41102.880649895851</c:v>
                </c:pt>
                <c:pt idx="174">
                  <c:v>41102.881355520833</c:v>
                </c:pt>
                <c:pt idx="175">
                  <c:v>41102.882050347238</c:v>
                </c:pt>
                <c:pt idx="176">
                  <c:v>41102.882755995386</c:v>
                </c:pt>
                <c:pt idx="177">
                  <c:v>41102.883462013873</c:v>
                </c:pt>
                <c:pt idx="178">
                  <c:v>41102.884156550943</c:v>
                </c:pt>
                <c:pt idx="179">
                  <c:v>41102.884851307899</c:v>
                </c:pt>
                <c:pt idx="180">
                  <c:v>41102.885556898174</c:v>
                </c:pt>
                <c:pt idx="181">
                  <c:v>41102.886251979195</c:v>
                </c:pt>
                <c:pt idx="182">
                  <c:v>41102.886957708346</c:v>
                </c:pt>
                <c:pt idx="183">
                  <c:v>41102.887652303238</c:v>
                </c:pt>
                <c:pt idx="184">
                  <c:v>41102.888357847238</c:v>
                </c:pt>
                <c:pt idx="185">
                  <c:v>41102.889052534723</c:v>
                </c:pt>
                <c:pt idx="186">
                  <c:v>41102.889758356498</c:v>
                </c:pt>
                <c:pt idx="187">
                  <c:v>41102.890453356493</c:v>
                </c:pt>
                <c:pt idx="188">
                  <c:v>41102.891158761558</c:v>
                </c:pt>
                <c:pt idx="189">
                  <c:v>41102.891853217596</c:v>
                </c:pt>
                <c:pt idx="190">
                  <c:v>41102.892547662035</c:v>
                </c:pt>
                <c:pt idx="191">
                  <c:v>41102.893242106482</c:v>
                </c:pt>
                <c:pt idx="192">
                  <c:v>41102.893936597226</c:v>
                </c:pt>
                <c:pt idx="193">
                  <c:v>41102.894642546285</c:v>
                </c:pt>
                <c:pt idx="194">
                  <c:v>41102.895337939815</c:v>
                </c:pt>
                <c:pt idx="195">
                  <c:v>41102.896043032408</c:v>
                </c:pt>
                <c:pt idx="196">
                  <c:v>41102.896749039355</c:v>
                </c:pt>
                <c:pt idx="197">
                  <c:v>41102.897443599526</c:v>
                </c:pt>
                <c:pt idx="198">
                  <c:v>41102.898138391203</c:v>
                </c:pt>
                <c:pt idx="199">
                  <c:v>41102.898843958341</c:v>
                </c:pt>
                <c:pt idx="200">
                  <c:v>41102.899539016202</c:v>
                </c:pt>
                <c:pt idx="201">
                  <c:v>41102.900244756958</c:v>
                </c:pt>
                <c:pt idx="202">
                  <c:v>41102.900939363433</c:v>
                </c:pt>
                <c:pt idx="203">
                  <c:v>41102.901644872676</c:v>
                </c:pt>
                <c:pt idx="204">
                  <c:v>41102.902339317145</c:v>
                </c:pt>
                <c:pt idx="205">
                  <c:v>41102.903045335632</c:v>
                </c:pt>
                <c:pt idx="206">
                  <c:v>41102.903740300928</c:v>
                </c:pt>
                <c:pt idx="207">
                  <c:v>41102.904445810185</c:v>
                </c:pt>
                <c:pt idx="208">
                  <c:v>41102.905140254625</c:v>
                </c:pt>
                <c:pt idx="209">
                  <c:v>41102.905834699086</c:v>
                </c:pt>
                <c:pt idx="210">
                  <c:v>41102.90654135419</c:v>
                </c:pt>
                <c:pt idx="211">
                  <c:v>41102.907247071758</c:v>
                </c:pt>
                <c:pt idx="212">
                  <c:v>41102.907952754627</c:v>
                </c:pt>
                <c:pt idx="213">
                  <c:v>41102.908647199096</c:v>
                </c:pt>
                <c:pt idx="214">
                  <c:v>41102.909353680552</c:v>
                </c:pt>
                <c:pt idx="215">
                  <c:v>41102.910059236143</c:v>
                </c:pt>
                <c:pt idx="216">
                  <c:v>41102.910753680553</c:v>
                </c:pt>
                <c:pt idx="217">
                  <c:v>41102.91144851852</c:v>
                </c:pt>
                <c:pt idx="218">
                  <c:v>41102.912154120386</c:v>
                </c:pt>
                <c:pt idx="219">
                  <c:v>41102.912848587963</c:v>
                </c:pt>
                <c:pt idx="220">
                  <c:v>41102.91354303241</c:v>
                </c:pt>
                <c:pt idx="221">
                  <c:v>41102.914249039364</c:v>
                </c:pt>
                <c:pt idx="222">
                  <c:v>41102.914943483796</c:v>
                </c:pt>
                <c:pt idx="223">
                  <c:v>41102.915637928243</c:v>
                </c:pt>
                <c:pt idx="224">
                  <c:v>41102.916332372697</c:v>
                </c:pt>
                <c:pt idx="225">
                  <c:v>41102.917027164352</c:v>
                </c:pt>
                <c:pt idx="226">
                  <c:v>41102.917721747675</c:v>
                </c:pt>
                <c:pt idx="227">
                  <c:v>41102.918416377339</c:v>
                </c:pt>
                <c:pt idx="228">
                  <c:v>41102.919121724539</c:v>
                </c:pt>
                <c:pt idx="229">
                  <c:v>41102.919816192159</c:v>
                </c:pt>
                <c:pt idx="230">
                  <c:v>41102.920522199085</c:v>
                </c:pt>
                <c:pt idx="231">
                  <c:v>41102.921216643517</c:v>
                </c:pt>
                <c:pt idx="232">
                  <c:v>41102.921922662004</c:v>
                </c:pt>
                <c:pt idx="233">
                  <c:v>41102.922617106495</c:v>
                </c:pt>
                <c:pt idx="234">
                  <c:v>41102.923311550927</c:v>
                </c:pt>
                <c:pt idx="235">
                  <c:v>41102.924005995381</c:v>
                </c:pt>
                <c:pt idx="236">
                  <c:v>41102.924712013875</c:v>
                </c:pt>
                <c:pt idx="237">
                  <c:v>41102.925406458337</c:v>
                </c:pt>
                <c:pt idx="238">
                  <c:v>41102.926101446763</c:v>
                </c:pt>
                <c:pt idx="239">
                  <c:v>41102.926807199095</c:v>
                </c:pt>
                <c:pt idx="240">
                  <c:v>41102.927512939816</c:v>
                </c:pt>
                <c:pt idx="241">
                  <c:v>41102.928207777783</c:v>
                </c:pt>
                <c:pt idx="242">
                  <c:v>41102.928902488442</c:v>
                </c:pt>
                <c:pt idx="243">
                  <c:v>41102.929608391205</c:v>
                </c:pt>
                <c:pt idx="244">
                  <c:v>41102.93031385418</c:v>
                </c:pt>
                <c:pt idx="245">
                  <c:v>41102.931008680556</c:v>
                </c:pt>
                <c:pt idx="246">
                  <c:v>41102.931715046296</c:v>
                </c:pt>
                <c:pt idx="247">
                  <c:v>41102.932420891186</c:v>
                </c:pt>
                <c:pt idx="248">
                  <c:v>41102.933126921278</c:v>
                </c:pt>
                <c:pt idx="249">
                  <c:v>41102.933832361108</c:v>
                </c:pt>
                <c:pt idx="250">
                  <c:v>41102.934526921294</c:v>
                </c:pt>
                <c:pt idx="251">
                  <c:v>41102.935232824086</c:v>
                </c:pt>
                <c:pt idx="252">
                  <c:v>41102.935927349543</c:v>
                </c:pt>
                <c:pt idx="253">
                  <c:v>41102.936633958343</c:v>
                </c:pt>
                <c:pt idx="254">
                  <c:v>41102.937339317141</c:v>
                </c:pt>
                <c:pt idx="255">
                  <c:v>41102.938045324096</c:v>
                </c:pt>
                <c:pt idx="256">
                  <c:v>41102.938739791665</c:v>
                </c:pt>
                <c:pt idx="257">
                  <c:v>41102.939446157405</c:v>
                </c:pt>
                <c:pt idx="258">
                  <c:v>41102.940151817129</c:v>
                </c:pt>
                <c:pt idx="259">
                  <c:v>41102.940846273166</c:v>
                </c:pt>
                <c:pt idx="260">
                  <c:v>41102.941540717584</c:v>
                </c:pt>
                <c:pt idx="261">
                  <c:v>41102.942235162052</c:v>
                </c:pt>
                <c:pt idx="262">
                  <c:v>41102.942929606492</c:v>
                </c:pt>
                <c:pt idx="263">
                  <c:v>41102.943635601834</c:v>
                </c:pt>
                <c:pt idx="264">
                  <c:v>41102.944330069447</c:v>
                </c:pt>
                <c:pt idx="265">
                  <c:v>41102.945024513872</c:v>
                </c:pt>
                <c:pt idx="266">
                  <c:v>41102.945730520834</c:v>
                </c:pt>
                <c:pt idx="267">
                  <c:v>41102.946436550941</c:v>
                </c:pt>
                <c:pt idx="268">
                  <c:v>41102.947131284731</c:v>
                </c:pt>
                <c:pt idx="269">
                  <c:v>41102.947825902782</c:v>
                </c:pt>
                <c:pt idx="270">
                  <c:v>41102.948531435206</c:v>
                </c:pt>
                <c:pt idx="271">
                  <c:v>41102.949226018536</c:v>
                </c:pt>
                <c:pt idx="272">
                  <c:v>41102.949931909723</c:v>
                </c:pt>
                <c:pt idx="273">
                  <c:v>41102.950626643535</c:v>
                </c:pt>
                <c:pt idx="274">
                  <c:v>41102.951332777782</c:v>
                </c:pt>
                <c:pt idx="275">
                  <c:v>41102.952039016222</c:v>
                </c:pt>
                <c:pt idx="276">
                  <c:v>41102.952744409733</c:v>
                </c:pt>
                <c:pt idx="277">
                  <c:v>41102.95343885418</c:v>
                </c:pt>
                <c:pt idx="278">
                  <c:v>41102.954133298626</c:v>
                </c:pt>
                <c:pt idx="279">
                  <c:v>41102.954827754642</c:v>
                </c:pt>
                <c:pt idx="280">
                  <c:v>41102.955522199096</c:v>
                </c:pt>
                <c:pt idx="281">
                  <c:v>41102.95621664355</c:v>
                </c:pt>
                <c:pt idx="282">
                  <c:v>41102.956911099565</c:v>
                </c:pt>
                <c:pt idx="283">
                  <c:v>41102.957617419001</c:v>
                </c:pt>
                <c:pt idx="284">
                  <c:v>41102.958323125014</c:v>
                </c:pt>
                <c:pt idx="285">
                  <c:v>41102.959029143531</c:v>
                </c:pt>
              </c:numCache>
            </c:numRef>
          </c:xVal>
          <c:yVal>
            <c:numRef>
              <c:f>TIMBER_DATA_!$DPY$1:$DPY$286</c:f>
              <c:numCache>
                <c:formatCode>0.00E+00</c:formatCode>
                <c:ptCount val="286"/>
                <c:pt idx="0">
                  <c:v>69237710999.879623</c:v>
                </c:pt>
                <c:pt idx="1">
                  <c:v>68381499000.067001</c:v>
                </c:pt>
                <c:pt idx="2">
                  <c:v>67634897000.114998</c:v>
                </c:pt>
                <c:pt idx="3">
                  <c:v>66999030000.138397</c:v>
                </c:pt>
                <c:pt idx="4">
                  <c:v>66439532999.838013</c:v>
                </c:pt>
                <c:pt idx="5">
                  <c:v>65943817999.871002</c:v>
                </c:pt>
                <c:pt idx="6">
                  <c:v>65457192999.734985</c:v>
                </c:pt>
                <c:pt idx="7">
                  <c:v>65016532999.907211</c:v>
                </c:pt>
                <c:pt idx="8">
                  <c:v>64627130000.164185</c:v>
                </c:pt>
                <c:pt idx="9">
                  <c:v>64262009000.156799</c:v>
                </c:pt>
                <c:pt idx="10">
                  <c:v>63949127999.953201</c:v>
                </c:pt>
                <c:pt idx="11">
                  <c:v>63648275999.944</c:v>
                </c:pt>
                <c:pt idx="12">
                  <c:v>63384601000.004601</c:v>
                </c:pt>
                <c:pt idx="13">
                  <c:v>63126438000.219612</c:v>
                </c:pt>
                <c:pt idx="14">
                  <c:v>62891876000.149002</c:v>
                </c:pt>
                <c:pt idx="15">
                  <c:v>62663683999.895599</c:v>
                </c:pt>
                <c:pt idx="16">
                  <c:v>62451940999.918015</c:v>
                </c:pt>
                <c:pt idx="17">
                  <c:v>62275068000.099998</c:v>
                </c:pt>
                <c:pt idx="18">
                  <c:v>62100943000.115997</c:v>
                </c:pt>
                <c:pt idx="19">
                  <c:v>61938422000.335602</c:v>
                </c:pt>
                <c:pt idx="20">
                  <c:v>61774422000.055</c:v>
                </c:pt>
                <c:pt idx="21">
                  <c:v>61605061000.0466</c:v>
                </c:pt>
                <c:pt idx="22">
                  <c:v>61476888999.919815</c:v>
                </c:pt>
                <c:pt idx="23">
                  <c:v>61325734000.007011</c:v>
                </c:pt>
                <c:pt idx="24">
                  <c:v>61187613000.264595</c:v>
                </c:pt>
                <c:pt idx="25">
                  <c:v>61035691999.925484</c:v>
                </c:pt>
                <c:pt idx="26">
                  <c:v>60937002999.909813</c:v>
                </c:pt>
                <c:pt idx="27">
                  <c:v>60818542999.944397</c:v>
                </c:pt>
                <c:pt idx="28">
                  <c:v>60706504999.953003</c:v>
                </c:pt>
                <c:pt idx="29">
                  <c:v>60594327999.912003</c:v>
                </c:pt>
                <c:pt idx="30">
                  <c:v>60497223999.857018</c:v>
                </c:pt>
                <c:pt idx="31">
                  <c:v>60409724999.972603</c:v>
                </c:pt>
                <c:pt idx="32">
                  <c:v>60315230000.227997</c:v>
                </c:pt>
                <c:pt idx="33">
                  <c:v>60221582999.896004</c:v>
                </c:pt>
                <c:pt idx="34">
                  <c:v>60115439999.8638</c:v>
                </c:pt>
                <c:pt idx="35">
                  <c:v>60038693000.378014</c:v>
                </c:pt>
                <c:pt idx="36">
                  <c:v>59943096000.207397</c:v>
                </c:pt>
                <c:pt idx="37">
                  <c:v>59842683000.107201</c:v>
                </c:pt>
                <c:pt idx="38">
                  <c:v>59768917999.796371</c:v>
                </c:pt>
                <c:pt idx="39">
                  <c:v>59678872000.033997</c:v>
                </c:pt>
                <c:pt idx="40">
                  <c:v>59602624999.670799</c:v>
                </c:pt>
                <c:pt idx="41">
                  <c:v>59510104000.013</c:v>
                </c:pt>
                <c:pt idx="42">
                  <c:v>59438555000.305901</c:v>
                </c:pt>
                <c:pt idx="43">
                  <c:v>59366571999.952713</c:v>
                </c:pt>
                <c:pt idx="44">
                  <c:v>59309444999.878014</c:v>
                </c:pt>
                <c:pt idx="45">
                  <c:v>59246337999.727997</c:v>
                </c:pt>
                <c:pt idx="46">
                  <c:v>59183988999.789993</c:v>
                </c:pt>
                <c:pt idx="47">
                  <c:v>59120001000.136795</c:v>
                </c:pt>
                <c:pt idx="48">
                  <c:v>59048107999.841614</c:v>
                </c:pt>
                <c:pt idx="49">
                  <c:v>58990973000.2882</c:v>
                </c:pt>
                <c:pt idx="50">
                  <c:v>58922896999.821999</c:v>
                </c:pt>
                <c:pt idx="51">
                  <c:v>58876509999.9132</c:v>
                </c:pt>
                <c:pt idx="52">
                  <c:v>58795376999.870399</c:v>
                </c:pt>
                <c:pt idx="53">
                  <c:v>58745335999.819016</c:v>
                </c:pt>
                <c:pt idx="54">
                  <c:v>58696396999.764374</c:v>
                </c:pt>
                <c:pt idx="55">
                  <c:v>58635215000.087212</c:v>
                </c:pt>
                <c:pt idx="56">
                  <c:v>58572656999.904503</c:v>
                </c:pt>
                <c:pt idx="57">
                  <c:v>58515014000.380013</c:v>
                </c:pt>
                <c:pt idx="58" formatCode="General">
                  <c:v>58470081000</c:v>
                </c:pt>
                <c:pt idx="59">
                  <c:v>58397937999.876999</c:v>
                </c:pt>
                <c:pt idx="60">
                  <c:v>58360819999.943398</c:v>
                </c:pt>
                <c:pt idx="61">
                  <c:v>58310365000.067001</c:v>
                </c:pt>
                <c:pt idx="62">
                  <c:v>58277350999.887016</c:v>
                </c:pt>
                <c:pt idx="63">
                  <c:v>58228575999.842003</c:v>
                </c:pt>
                <c:pt idx="64">
                  <c:v>58189746000.076599</c:v>
                </c:pt>
                <c:pt idx="65">
                  <c:v>58138706000.264374</c:v>
                </c:pt>
                <c:pt idx="66">
                  <c:v>58084675999.882011</c:v>
                </c:pt>
                <c:pt idx="67">
                  <c:v>58047454999.93</c:v>
                </c:pt>
                <c:pt idx="68">
                  <c:v>57996435000.102394</c:v>
                </c:pt>
                <c:pt idx="69">
                  <c:v>57955089999.860001</c:v>
                </c:pt>
                <c:pt idx="70">
                  <c:v>57921507000.051613</c:v>
                </c:pt>
                <c:pt idx="71">
                  <c:v>57880436999.875999</c:v>
                </c:pt>
                <c:pt idx="72">
                  <c:v>57836260999.779999</c:v>
                </c:pt>
                <c:pt idx="73">
                  <c:v>57788907999.938011</c:v>
                </c:pt>
                <c:pt idx="74">
                  <c:v>57747209999.962997</c:v>
                </c:pt>
                <c:pt idx="75">
                  <c:v>57698971999.917213</c:v>
                </c:pt>
                <c:pt idx="76">
                  <c:v>57651393000.0271</c:v>
                </c:pt>
                <c:pt idx="77">
                  <c:v>57616080999.931999</c:v>
                </c:pt>
                <c:pt idx="78">
                  <c:v>57586246000.143997</c:v>
                </c:pt>
                <c:pt idx="79">
                  <c:v>57543107000.029602</c:v>
                </c:pt>
                <c:pt idx="80">
                  <c:v>57499722000.220596</c:v>
                </c:pt>
                <c:pt idx="81">
                  <c:v>57462722999.986</c:v>
                </c:pt>
                <c:pt idx="82">
                  <c:v>57421844000.241997</c:v>
                </c:pt>
                <c:pt idx="83">
                  <c:v>57385328999.891998</c:v>
                </c:pt>
                <c:pt idx="84">
                  <c:v>57330311000.139999</c:v>
                </c:pt>
                <c:pt idx="85">
                  <c:v>57300496000.029999</c:v>
                </c:pt>
                <c:pt idx="86">
                  <c:v>57256485000.058014</c:v>
                </c:pt>
                <c:pt idx="87">
                  <c:v>57214935000.213997</c:v>
                </c:pt>
                <c:pt idx="88">
                  <c:v>57188155000.383202</c:v>
                </c:pt>
                <c:pt idx="89">
                  <c:v>57151218000.057816</c:v>
                </c:pt>
                <c:pt idx="90">
                  <c:v>57129742000.084</c:v>
                </c:pt>
                <c:pt idx="91">
                  <c:v>57085727000.249199</c:v>
                </c:pt>
                <c:pt idx="92">
                  <c:v>57038017000.309013</c:v>
                </c:pt>
                <c:pt idx="93">
                  <c:v>56970710999.926598</c:v>
                </c:pt>
                <c:pt idx="94">
                  <c:v>56920941000.072998</c:v>
                </c:pt>
                <c:pt idx="95">
                  <c:v>56864039000.211502</c:v>
                </c:pt>
                <c:pt idx="96">
                  <c:v>56804868000.059402</c:v>
                </c:pt>
                <c:pt idx="97">
                  <c:v>56726863999.986801</c:v>
                </c:pt>
                <c:pt idx="98">
                  <c:v>56680292000.102798</c:v>
                </c:pt>
                <c:pt idx="99">
                  <c:v>56648729000.215195</c:v>
                </c:pt>
                <c:pt idx="100">
                  <c:v>56600863000.060997</c:v>
                </c:pt>
                <c:pt idx="101">
                  <c:v>56559247000.208</c:v>
                </c:pt>
                <c:pt idx="102">
                  <c:v>56515793000.103798</c:v>
                </c:pt>
                <c:pt idx="103">
                  <c:v>56473976999.7855</c:v>
                </c:pt>
                <c:pt idx="104">
                  <c:v>56436629999.613297</c:v>
                </c:pt>
                <c:pt idx="105">
                  <c:v>56400892000.07</c:v>
                </c:pt>
                <c:pt idx="106">
                  <c:v>56356262000.121796</c:v>
                </c:pt>
                <c:pt idx="107">
                  <c:v>56326918000.003601</c:v>
                </c:pt>
                <c:pt idx="108">
                  <c:v>56283631999.982803</c:v>
                </c:pt>
                <c:pt idx="109">
                  <c:v>56258731999.919113</c:v>
                </c:pt>
                <c:pt idx="110">
                  <c:v>56217334000.011002</c:v>
                </c:pt>
                <c:pt idx="111">
                  <c:v>56179466000.008202</c:v>
                </c:pt>
                <c:pt idx="112">
                  <c:v>56144204000.176598</c:v>
                </c:pt>
                <c:pt idx="113">
                  <c:v>56109613000.1194</c:v>
                </c:pt>
                <c:pt idx="114">
                  <c:v>56074264999.961998</c:v>
                </c:pt>
                <c:pt idx="115">
                  <c:v>56037216000.147003</c:v>
                </c:pt>
                <c:pt idx="116">
                  <c:v>55996001999.835503</c:v>
                </c:pt>
                <c:pt idx="117">
                  <c:v>55968574999.802002</c:v>
                </c:pt>
                <c:pt idx="118">
                  <c:v>55930466000.266785</c:v>
                </c:pt>
                <c:pt idx="119">
                  <c:v>55902043999.655296</c:v>
                </c:pt>
                <c:pt idx="120">
                  <c:v>55857352999.987015</c:v>
                </c:pt>
                <c:pt idx="121">
                  <c:v>55836750000.126785</c:v>
                </c:pt>
                <c:pt idx="122">
                  <c:v>55797498000.290985</c:v>
                </c:pt>
                <c:pt idx="123">
                  <c:v>55769448000.065186</c:v>
                </c:pt>
                <c:pt idx="124">
                  <c:v>55731847000.055</c:v>
                </c:pt>
                <c:pt idx="125">
                  <c:v>55704092999.808403</c:v>
                </c:pt>
                <c:pt idx="126">
                  <c:v>55674753000.110001</c:v>
                </c:pt>
                <c:pt idx="127">
                  <c:v>55623589999.779999</c:v>
                </c:pt>
                <c:pt idx="128">
                  <c:v>55594373000.008003</c:v>
                </c:pt>
                <c:pt idx="129">
                  <c:v>55556288999.990799</c:v>
                </c:pt>
                <c:pt idx="130">
                  <c:v>55525453999.869003</c:v>
                </c:pt>
                <c:pt idx="131">
                  <c:v>55494614999.811012</c:v>
                </c:pt>
                <c:pt idx="132">
                  <c:v>55466888999.979401</c:v>
                </c:pt>
                <c:pt idx="133">
                  <c:v>55423345000.194984</c:v>
                </c:pt>
                <c:pt idx="134">
                  <c:v>55400215000.063004</c:v>
                </c:pt>
                <c:pt idx="135">
                  <c:v>55366884999.826698</c:v>
                </c:pt>
                <c:pt idx="136">
                  <c:v>55315931000.229195</c:v>
                </c:pt>
                <c:pt idx="137">
                  <c:v>55278735000.116394</c:v>
                </c:pt>
                <c:pt idx="138">
                  <c:v>55259607000.050003</c:v>
                </c:pt>
                <c:pt idx="139">
                  <c:v>55222152999.979012</c:v>
                </c:pt>
                <c:pt idx="140">
                  <c:v>55193902999.82</c:v>
                </c:pt>
                <c:pt idx="141">
                  <c:v>55166983999.905998</c:v>
                </c:pt>
                <c:pt idx="142">
                  <c:v>55130882000.015999</c:v>
                </c:pt>
                <c:pt idx="143">
                  <c:v>55114584000.120995</c:v>
                </c:pt>
                <c:pt idx="144">
                  <c:v>55075766000.4692</c:v>
                </c:pt>
                <c:pt idx="145">
                  <c:v>55026803000.063004</c:v>
                </c:pt>
                <c:pt idx="146">
                  <c:v>55001153999.918213</c:v>
                </c:pt>
                <c:pt idx="147">
                  <c:v>54973529999.960007</c:v>
                </c:pt>
                <c:pt idx="148">
                  <c:v>54941016000.190186</c:v>
                </c:pt>
                <c:pt idx="149">
                  <c:v>54910783000.287003</c:v>
                </c:pt>
                <c:pt idx="150">
                  <c:v>54885016000.024994</c:v>
                </c:pt>
                <c:pt idx="151">
                  <c:v>54857416999.93</c:v>
                </c:pt>
                <c:pt idx="152">
                  <c:v>54831316999.945999</c:v>
                </c:pt>
                <c:pt idx="153">
                  <c:v>54794911999.891998</c:v>
                </c:pt>
                <c:pt idx="154">
                  <c:v>54760918999.905998</c:v>
                </c:pt>
                <c:pt idx="155">
                  <c:v>54721527999.918015</c:v>
                </c:pt>
                <c:pt idx="156">
                  <c:v>54701383999.768997</c:v>
                </c:pt>
                <c:pt idx="157">
                  <c:v>54658253000.120003</c:v>
                </c:pt>
                <c:pt idx="158">
                  <c:v>54633414999.830803</c:v>
                </c:pt>
                <c:pt idx="159">
                  <c:v>54605995999.925995</c:v>
                </c:pt>
                <c:pt idx="160">
                  <c:v>54574211000.033501</c:v>
                </c:pt>
                <c:pt idx="161">
                  <c:v>54527394000.0019</c:v>
                </c:pt>
                <c:pt idx="162">
                  <c:v>54501252999.786598</c:v>
                </c:pt>
                <c:pt idx="163">
                  <c:v>54475886999.986</c:v>
                </c:pt>
                <c:pt idx="164">
                  <c:v>54446080000.204384</c:v>
                </c:pt>
                <c:pt idx="165">
                  <c:v>54409884000.148003</c:v>
                </c:pt>
                <c:pt idx="166">
                  <c:v>54384108000.316002</c:v>
                </c:pt>
                <c:pt idx="167">
                  <c:v>54354674000.147003</c:v>
                </c:pt>
                <c:pt idx="168">
                  <c:v>54316461999.971001</c:v>
                </c:pt>
                <c:pt idx="169">
                  <c:v>54284636000.084</c:v>
                </c:pt>
                <c:pt idx="170">
                  <c:v>54253612999.7677</c:v>
                </c:pt>
                <c:pt idx="171">
                  <c:v>54225509999.647003</c:v>
                </c:pt>
                <c:pt idx="172">
                  <c:v>54188696000.1884</c:v>
                </c:pt>
                <c:pt idx="173">
                  <c:v>54165729000.125984</c:v>
                </c:pt>
                <c:pt idx="174">
                  <c:v>54123957999.961395</c:v>
                </c:pt>
                <c:pt idx="175">
                  <c:v>54106136999.858017</c:v>
                </c:pt>
                <c:pt idx="176">
                  <c:v>54070996999.800003</c:v>
                </c:pt>
                <c:pt idx="177">
                  <c:v>54034829000.060799</c:v>
                </c:pt>
                <c:pt idx="178">
                  <c:v>54026559000.161194</c:v>
                </c:pt>
                <c:pt idx="179">
                  <c:v>53999656999.912003</c:v>
                </c:pt>
                <c:pt idx="180">
                  <c:v>53950239000.048012</c:v>
                </c:pt>
                <c:pt idx="181">
                  <c:v>53938122999.806</c:v>
                </c:pt>
                <c:pt idx="182">
                  <c:v>53901861000.258003</c:v>
                </c:pt>
                <c:pt idx="183">
                  <c:v>53872225999.897614</c:v>
                </c:pt>
                <c:pt idx="184">
                  <c:v>53846236999.916</c:v>
                </c:pt>
                <c:pt idx="185">
                  <c:v>53825584999.878014</c:v>
                </c:pt>
                <c:pt idx="186">
                  <c:v>53799075999.952003</c:v>
                </c:pt>
                <c:pt idx="187">
                  <c:v>53760712999.814003</c:v>
                </c:pt>
                <c:pt idx="188">
                  <c:v>53737877999.891998</c:v>
                </c:pt>
                <c:pt idx="189">
                  <c:v>53710675999.850113</c:v>
                </c:pt>
                <c:pt idx="190">
                  <c:v>53682479000.001999</c:v>
                </c:pt>
                <c:pt idx="191">
                  <c:v>53663638000.184998</c:v>
                </c:pt>
                <c:pt idx="192">
                  <c:v>53632352000.041199</c:v>
                </c:pt>
                <c:pt idx="193">
                  <c:v>53590737000.198997</c:v>
                </c:pt>
                <c:pt idx="194">
                  <c:v>53568319000.104996</c:v>
                </c:pt>
                <c:pt idx="195">
                  <c:v>53548335000.289001</c:v>
                </c:pt>
                <c:pt idx="196">
                  <c:v>53514305999.765984</c:v>
                </c:pt>
                <c:pt idx="197">
                  <c:v>53483134999.882011</c:v>
                </c:pt>
                <c:pt idx="198">
                  <c:v>53449141999.863098</c:v>
                </c:pt>
                <c:pt idx="199">
                  <c:v>53415690000.394997</c:v>
                </c:pt>
                <c:pt idx="200">
                  <c:v>53390504000.223785</c:v>
                </c:pt>
                <c:pt idx="201">
                  <c:v>53369168000.138</c:v>
                </c:pt>
                <c:pt idx="202">
                  <c:v>53337947999.972801</c:v>
                </c:pt>
                <c:pt idx="203">
                  <c:v>53311413999.850616</c:v>
                </c:pt>
                <c:pt idx="204">
                  <c:v>53280488999.982002</c:v>
                </c:pt>
                <c:pt idx="205">
                  <c:v>53243706999.769196</c:v>
                </c:pt>
                <c:pt idx="206">
                  <c:v>53228044000.031998</c:v>
                </c:pt>
                <c:pt idx="207">
                  <c:v>53188305000.289993</c:v>
                </c:pt>
                <c:pt idx="208">
                  <c:v>53158695000.009613</c:v>
                </c:pt>
                <c:pt idx="209">
                  <c:v>53129698999.984612</c:v>
                </c:pt>
                <c:pt idx="210">
                  <c:v>53111614999.984001</c:v>
                </c:pt>
                <c:pt idx="211">
                  <c:v>53070814999.919212</c:v>
                </c:pt>
                <c:pt idx="212">
                  <c:v>53049806999.982803</c:v>
                </c:pt>
                <c:pt idx="213">
                  <c:v>53025721999.848015</c:v>
                </c:pt>
                <c:pt idx="214">
                  <c:v>52999651000.237999</c:v>
                </c:pt>
                <c:pt idx="215">
                  <c:v>52952044000.248001</c:v>
                </c:pt>
                <c:pt idx="216">
                  <c:v>52918791999.851013</c:v>
                </c:pt>
                <c:pt idx="217">
                  <c:v>52899955000.018013</c:v>
                </c:pt>
                <c:pt idx="218">
                  <c:v>52874207000.160385</c:v>
                </c:pt>
                <c:pt idx="219">
                  <c:v>52840038000.275597</c:v>
                </c:pt>
                <c:pt idx="220">
                  <c:v>52802310000.075996</c:v>
                </c:pt>
                <c:pt idx="221">
                  <c:v>52780950000.291985</c:v>
                </c:pt>
                <c:pt idx="222">
                  <c:v>52749217999.872002</c:v>
                </c:pt>
                <c:pt idx="223">
                  <c:v>52719104000.273483</c:v>
                </c:pt>
                <c:pt idx="224">
                  <c:v>52684345000.230995</c:v>
                </c:pt>
                <c:pt idx="225">
                  <c:v>52651057000.042999</c:v>
                </c:pt>
                <c:pt idx="226">
                  <c:v>52625977000.067497</c:v>
                </c:pt>
                <c:pt idx="227">
                  <c:v>52591189999.681503</c:v>
                </c:pt>
                <c:pt idx="228">
                  <c:v>52552580999.830002</c:v>
                </c:pt>
                <c:pt idx="229">
                  <c:v>52509118000.220383</c:v>
                </c:pt>
                <c:pt idx="230">
                  <c:v>52495802000.098602</c:v>
                </c:pt>
                <c:pt idx="231">
                  <c:v>52455341999.806999</c:v>
                </c:pt>
                <c:pt idx="232">
                  <c:v>52420694000.206383</c:v>
                </c:pt>
                <c:pt idx="233">
                  <c:v>52385529999.883003</c:v>
                </c:pt>
                <c:pt idx="234">
                  <c:v>52363723000.045998</c:v>
                </c:pt>
                <c:pt idx="235">
                  <c:v>52326620999.715195</c:v>
                </c:pt>
                <c:pt idx="236">
                  <c:v>52290789000.121597</c:v>
                </c:pt>
                <c:pt idx="237">
                  <c:v>52262089000.227997</c:v>
                </c:pt>
                <c:pt idx="238">
                  <c:v>52231299000.079002</c:v>
                </c:pt>
                <c:pt idx="239">
                  <c:v>52199121000.035995</c:v>
                </c:pt>
                <c:pt idx="240">
                  <c:v>52172952000.112503</c:v>
                </c:pt>
                <c:pt idx="241">
                  <c:v>52137665000.120003</c:v>
                </c:pt>
                <c:pt idx="242">
                  <c:v>52095295000.207001</c:v>
                </c:pt>
                <c:pt idx="243">
                  <c:v>52051533999.918015</c:v>
                </c:pt>
                <c:pt idx="244">
                  <c:v>52034641999.931198</c:v>
                </c:pt>
                <c:pt idx="245">
                  <c:v>51999039000.226982</c:v>
                </c:pt>
                <c:pt idx="246">
                  <c:v>51960394000.061996</c:v>
                </c:pt>
                <c:pt idx="247">
                  <c:v>51928551000.307816</c:v>
                </c:pt>
                <c:pt idx="248">
                  <c:v>51898884000.143997</c:v>
                </c:pt>
                <c:pt idx="249">
                  <c:v>51889750000.023994</c:v>
                </c:pt>
                <c:pt idx="250">
                  <c:v>51838045999.895386</c:v>
                </c:pt>
                <c:pt idx="251">
                  <c:v>51821277000.366196</c:v>
                </c:pt>
                <c:pt idx="252">
                  <c:v>51785944999.802002</c:v>
                </c:pt>
                <c:pt idx="253">
                  <c:v>51753713999.880013</c:v>
                </c:pt>
                <c:pt idx="254">
                  <c:v>51727957999.914398</c:v>
                </c:pt>
                <c:pt idx="255">
                  <c:v>51684782000.084999</c:v>
                </c:pt>
                <c:pt idx="256">
                  <c:v>51656211999.927498</c:v>
                </c:pt>
                <c:pt idx="257">
                  <c:v>51631206000.350517</c:v>
                </c:pt>
                <c:pt idx="258">
                  <c:v>51598524000.179001</c:v>
                </c:pt>
                <c:pt idx="259">
                  <c:v>51579272999.948013</c:v>
                </c:pt>
                <c:pt idx="260">
                  <c:v>51545267999.880203</c:v>
                </c:pt>
                <c:pt idx="261">
                  <c:v>51502858000.171997</c:v>
                </c:pt>
                <c:pt idx="262">
                  <c:v>51483808000.245598</c:v>
                </c:pt>
                <c:pt idx="263">
                  <c:v>51441517000.122986</c:v>
                </c:pt>
                <c:pt idx="264">
                  <c:v>51426770999.827812</c:v>
                </c:pt>
                <c:pt idx="265">
                  <c:v>51392134999.909012</c:v>
                </c:pt>
                <c:pt idx="266">
                  <c:v>51359158000.061996</c:v>
                </c:pt>
                <c:pt idx="267">
                  <c:v>51335372999.9356</c:v>
                </c:pt>
                <c:pt idx="268">
                  <c:v>51301687000.145195</c:v>
                </c:pt>
                <c:pt idx="269">
                  <c:v>51278867999.954002</c:v>
                </c:pt>
                <c:pt idx="270">
                  <c:v>51247357999.808212</c:v>
                </c:pt>
                <c:pt idx="271">
                  <c:v>51204510000.2155</c:v>
                </c:pt>
                <c:pt idx="272">
                  <c:v>51187310999.950012</c:v>
                </c:pt>
                <c:pt idx="273">
                  <c:v>51153444999.858017</c:v>
                </c:pt>
                <c:pt idx="274">
                  <c:v>51116417000.055</c:v>
                </c:pt>
                <c:pt idx="275">
                  <c:v>51095454000.260994</c:v>
                </c:pt>
                <c:pt idx="276">
                  <c:v>51071389999.973</c:v>
                </c:pt>
                <c:pt idx="277">
                  <c:v>51042237999.958015</c:v>
                </c:pt>
                <c:pt idx="278">
                  <c:v>50993619000.014</c:v>
                </c:pt>
                <c:pt idx="279">
                  <c:v>50977828999.810516</c:v>
                </c:pt>
                <c:pt idx="280">
                  <c:v>50944725000.090599</c:v>
                </c:pt>
                <c:pt idx="281">
                  <c:v>50908234000.103394</c:v>
                </c:pt>
                <c:pt idx="282">
                  <c:v>50868044000.038002</c:v>
                </c:pt>
                <c:pt idx="283">
                  <c:v>50841477000.160995</c:v>
                </c:pt>
                <c:pt idx="284">
                  <c:v>50801398000.074997</c:v>
                </c:pt>
                <c:pt idx="285">
                  <c:v>50787474999.908401</c:v>
                </c:pt>
              </c:numCache>
            </c:numRef>
          </c:yVal>
        </c:ser>
        <c:ser>
          <c:idx val="2"/>
          <c:order val="2"/>
          <c:marker>
            <c:symbol val="none"/>
          </c:marker>
          <c:xVal>
            <c:numRef>
              <c:f>TIMBER_DATA_!$A$1:$A$286</c:f>
              <c:numCache>
                <c:formatCode>m/d/yyyy\ hh:mm:ss</c:formatCode>
                <c:ptCount val="286"/>
                <c:pt idx="0">
                  <c:v>41102.759561539337</c:v>
                </c:pt>
                <c:pt idx="1">
                  <c:v>41102.760255995381</c:v>
                </c:pt>
                <c:pt idx="2">
                  <c:v>41102.760962002299</c:v>
                </c:pt>
                <c:pt idx="3">
                  <c:v>41102.761668067113</c:v>
                </c:pt>
                <c:pt idx="4">
                  <c:v>41102.762362997673</c:v>
                </c:pt>
                <c:pt idx="5">
                  <c:v>41102.763068495355</c:v>
                </c:pt>
                <c:pt idx="6">
                  <c:v>41102.763775138876</c:v>
                </c:pt>
                <c:pt idx="7">
                  <c:v>41102.764480520804</c:v>
                </c:pt>
                <c:pt idx="8">
                  <c:v>41102.76517496525</c:v>
                </c:pt>
                <c:pt idx="9">
                  <c:v>41102.765869421281</c:v>
                </c:pt>
                <c:pt idx="10">
                  <c:v>41102.766563912024</c:v>
                </c:pt>
                <c:pt idx="11">
                  <c:v>41102.767269884243</c:v>
                </c:pt>
                <c:pt idx="12">
                  <c:v>41102.767964328705</c:v>
                </c:pt>
                <c:pt idx="13">
                  <c:v>41102.768670347221</c:v>
                </c:pt>
                <c:pt idx="14">
                  <c:v>41102.769364814783</c:v>
                </c:pt>
                <c:pt idx="15">
                  <c:v>41102.770070810184</c:v>
                </c:pt>
                <c:pt idx="16">
                  <c:v>41102.770765833302</c:v>
                </c:pt>
                <c:pt idx="17">
                  <c:v>41102.771471574059</c:v>
                </c:pt>
                <c:pt idx="18">
                  <c:v>41102.772166180555</c:v>
                </c:pt>
                <c:pt idx="19">
                  <c:v>41102.77287173611</c:v>
                </c:pt>
                <c:pt idx="20">
                  <c:v>41102.773566180556</c:v>
                </c:pt>
                <c:pt idx="21">
                  <c:v>41102.774260902777</c:v>
                </c:pt>
                <c:pt idx="22">
                  <c:v>41102.774967256948</c:v>
                </c:pt>
                <c:pt idx="23">
                  <c:v>41102.775672650445</c:v>
                </c:pt>
                <c:pt idx="24">
                  <c:v>41102.776378668983</c:v>
                </c:pt>
                <c:pt idx="25">
                  <c:v>41102.777073379628</c:v>
                </c:pt>
                <c:pt idx="26">
                  <c:v>41102.777767962951</c:v>
                </c:pt>
                <c:pt idx="27">
                  <c:v>41102.778473981474</c:v>
                </c:pt>
                <c:pt idx="28">
                  <c:v>41102.779180266181</c:v>
                </c:pt>
                <c:pt idx="29">
                  <c:v>41102.779885601827</c:v>
                </c:pt>
                <c:pt idx="30">
                  <c:v>41102.780580057872</c:v>
                </c:pt>
                <c:pt idx="31">
                  <c:v>41102.781274513873</c:v>
                </c:pt>
                <c:pt idx="32">
                  <c:v>41102.781980532382</c:v>
                </c:pt>
                <c:pt idx="33">
                  <c:v>41102.782686550927</c:v>
                </c:pt>
                <c:pt idx="34">
                  <c:v>41102.783380995374</c:v>
                </c:pt>
                <c:pt idx="35">
                  <c:v>41102.784075439813</c:v>
                </c:pt>
                <c:pt idx="36">
                  <c:v>41102.78478144676</c:v>
                </c:pt>
                <c:pt idx="37">
                  <c:v>41102.785475891193</c:v>
                </c:pt>
                <c:pt idx="38">
                  <c:v>41102.786170347223</c:v>
                </c:pt>
                <c:pt idx="39">
                  <c:v>41102.78686482639</c:v>
                </c:pt>
                <c:pt idx="40">
                  <c:v>41102.787559583325</c:v>
                </c:pt>
                <c:pt idx="41">
                  <c:v>41102.788265254632</c:v>
                </c:pt>
                <c:pt idx="42">
                  <c:v>41102.788959803234</c:v>
                </c:pt>
                <c:pt idx="43">
                  <c:v>41102.789666064804</c:v>
                </c:pt>
                <c:pt idx="44">
                  <c:v>41102.790360694431</c:v>
                </c:pt>
                <c:pt idx="45">
                  <c:v>41102.791066180544</c:v>
                </c:pt>
                <c:pt idx="46">
                  <c:v>41102.791760682841</c:v>
                </c:pt>
                <c:pt idx="47">
                  <c:v>41102.792466631916</c:v>
                </c:pt>
                <c:pt idx="48">
                  <c:v>41102.793161180532</c:v>
                </c:pt>
                <c:pt idx="49">
                  <c:v>41102.793867384244</c:v>
                </c:pt>
                <c:pt idx="50">
                  <c:v>41102.794573125</c:v>
                </c:pt>
                <c:pt idx="51">
                  <c:v>41102.795279143516</c:v>
                </c:pt>
                <c:pt idx="52">
                  <c:v>41102.795985138873</c:v>
                </c:pt>
                <c:pt idx="53">
                  <c:v>41102.796679606479</c:v>
                </c:pt>
                <c:pt idx="54">
                  <c:v>41102.797374050926</c:v>
                </c:pt>
                <c:pt idx="55">
                  <c:v>41102.798068495373</c:v>
                </c:pt>
                <c:pt idx="56">
                  <c:v>41102.798774513867</c:v>
                </c:pt>
                <c:pt idx="57">
                  <c:v>41102.799468958321</c:v>
                </c:pt>
                <c:pt idx="58">
                  <c:v>41102.800175208351</c:v>
                </c:pt>
                <c:pt idx="59">
                  <c:v>41102.800880995368</c:v>
                </c:pt>
                <c:pt idx="60">
                  <c:v>41102.801575439829</c:v>
                </c:pt>
                <c:pt idx="61">
                  <c:v>41102.802269884261</c:v>
                </c:pt>
                <c:pt idx="62">
                  <c:v>41102.802964409719</c:v>
                </c:pt>
                <c:pt idx="63">
                  <c:v>41102.803670335634</c:v>
                </c:pt>
                <c:pt idx="64">
                  <c:v>41102.804364780095</c:v>
                </c:pt>
                <c:pt idx="65">
                  <c:v>41102.805059236125</c:v>
                </c:pt>
                <c:pt idx="66">
                  <c:v>41102.805754317131</c:v>
                </c:pt>
                <c:pt idx="67">
                  <c:v>41102.806459699088</c:v>
                </c:pt>
                <c:pt idx="68">
                  <c:v>41102.807154143535</c:v>
                </c:pt>
                <c:pt idx="69">
                  <c:v>41102.80784858796</c:v>
                </c:pt>
                <c:pt idx="70">
                  <c:v>41102.808554606498</c:v>
                </c:pt>
                <c:pt idx="71">
                  <c:v>41102.809260624999</c:v>
                </c:pt>
                <c:pt idx="72">
                  <c:v>41102.809955069446</c:v>
                </c:pt>
                <c:pt idx="73">
                  <c:v>41102.810649513885</c:v>
                </c:pt>
                <c:pt idx="74">
                  <c:v>41102.811355532409</c:v>
                </c:pt>
                <c:pt idx="75">
                  <c:v>41102.81204997687</c:v>
                </c:pt>
                <c:pt idx="76">
                  <c:v>41102.812744606483</c:v>
                </c:pt>
                <c:pt idx="77">
                  <c:v>41102.813439282421</c:v>
                </c:pt>
                <c:pt idx="78">
                  <c:v>41102.814144872682</c:v>
                </c:pt>
                <c:pt idx="79">
                  <c:v>41102.814850902796</c:v>
                </c:pt>
                <c:pt idx="80">
                  <c:v>41102.815545439829</c:v>
                </c:pt>
                <c:pt idx="81">
                  <c:v>41102.816251354197</c:v>
                </c:pt>
                <c:pt idx="82">
                  <c:v>41102.816945810191</c:v>
                </c:pt>
                <c:pt idx="83">
                  <c:v>41102.817640648165</c:v>
                </c:pt>
                <c:pt idx="84">
                  <c:v>41102.818346793996</c:v>
                </c:pt>
                <c:pt idx="85">
                  <c:v>41102.819052615734</c:v>
                </c:pt>
                <c:pt idx="86">
                  <c:v>41102.819747314818</c:v>
                </c:pt>
                <c:pt idx="87">
                  <c:v>41102.820452743057</c:v>
                </c:pt>
                <c:pt idx="88">
                  <c:v>41102.821147719893</c:v>
                </c:pt>
                <c:pt idx="89">
                  <c:v>41102.821853495385</c:v>
                </c:pt>
                <c:pt idx="90">
                  <c:v>41102.822559675944</c:v>
                </c:pt>
                <c:pt idx="91">
                  <c:v>41102.823265254628</c:v>
                </c:pt>
                <c:pt idx="92">
                  <c:v>41102.823959699082</c:v>
                </c:pt>
                <c:pt idx="93">
                  <c:v>41102.824665706015</c:v>
                </c:pt>
                <c:pt idx="94">
                  <c:v>41102.825360694434</c:v>
                </c:pt>
                <c:pt idx="95">
                  <c:v>41102.826066180562</c:v>
                </c:pt>
                <c:pt idx="96">
                  <c:v>41102.826772835637</c:v>
                </c:pt>
                <c:pt idx="97">
                  <c:v>41102.827478206018</c:v>
                </c:pt>
                <c:pt idx="98">
                  <c:v>41102.828184780075</c:v>
                </c:pt>
                <c:pt idx="99">
                  <c:v>41102.828890925943</c:v>
                </c:pt>
                <c:pt idx="100">
                  <c:v>41102.82959666667</c:v>
                </c:pt>
                <c:pt idx="101">
                  <c:v>41102.83029137733</c:v>
                </c:pt>
                <c:pt idx="102">
                  <c:v>41102.830996724551</c:v>
                </c:pt>
                <c:pt idx="103">
                  <c:v>41102.831691168991</c:v>
                </c:pt>
                <c:pt idx="104">
                  <c:v>41102.832385925933</c:v>
                </c:pt>
                <c:pt idx="105">
                  <c:v>41102.833092233785</c:v>
                </c:pt>
                <c:pt idx="106">
                  <c:v>41102.833797662024</c:v>
                </c:pt>
                <c:pt idx="107">
                  <c:v>41102.834492106493</c:v>
                </c:pt>
                <c:pt idx="108">
                  <c:v>41102.835186597207</c:v>
                </c:pt>
                <c:pt idx="109">
                  <c:v>41102.835881597224</c:v>
                </c:pt>
                <c:pt idx="110">
                  <c:v>41102.836587002312</c:v>
                </c:pt>
                <c:pt idx="111">
                  <c:v>41102.837293020842</c:v>
                </c:pt>
                <c:pt idx="112">
                  <c:v>41102.837999039351</c:v>
                </c:pt>
                <c:pt idx="113">
                  <c:v>41102.838694074097</c:v>
                </c:pt>
                <c:pt idx="114">
                  <c:v>41102.839399988443</c:v>
                </c:pt>
                <c:pt idx="115">
                  <c:v>41102.840105520831</c:v>
                </c:pt>
                <c:pt idx="116">
                  <c:v>41102.840799976868</c:v>
                </c:pt>
                <c:pt idx="117">
                  <c:v>41102.841494837965</c:v>
                </c:pt>
                <c:pt idx="118">
                  <c:v>41102.842200428255</c:v>
                </c:pt>
                <c:pt idx="119">
                  <c:v>41102.842894884263</c:v>
                </c:pt>
                <c:pt idx="120">
                  <c:v>41102.843600902779</c:v>
                </c:pt>
                <c:pt idx="121">
                  <c:v>41102.844295717601</c:v>
                </c:pt>
                <c:pt idx="122">
                  <c:v>41102.845001354181</c:v>
                </c:pt>
                <c:pt idx="123">
                  <c:v>41102.845695798613</c:v>
                </c:pt>
                <c:pt idx="124">
                  <c:v>41102.846390243067</c:v>
                </c:pt>
                <c:pt idx="125">
                  <c:v>41102.847084687484</c:v>
                </c:pt>
                <c:pt idx="126">
                  <c:v>41102.847779131946</c:v>
                </c:pt>
                <c:pt idx="127">
                  <c:v>41102.848473576392</c:v>
                </c:pt>
                <c:pt idx="128">
                  <c:v>41102.849168645836</c:v>
                </c:pt>
                <c:pt idx="129">
                  <c:v>41102.849874039362</c:v>
                </c:pt>
                <c:pt idx="130">
                  <c:v>41102.8505684954</c:v>
                </c:pt>
                <c:pt idx="131">
                  <c:v>41102.851274513887</c:v>
                </c:pt>
                <c:pt idx="132">
                  <c:v>41102.851969074087</c:v>
                </c:pt>
                <c:pt idx="133">
                  <c:v>41102.852674965281</c:v>
                </c:pt>
                <c:pt idx="134">
                  <c:v>41102.853369409735</c:v>
                </c:pt>
                <c:pt idx="135">
                  <c:v>41102.854064004641</c:v>
                </c:pt>
                <c:pt idx="136">
                  <c:v>41102.854769861115</c:v>
                </c:pt>
                <c:pt idx="137">
                  <c:v>41102.855464432869</c:v>
                </c:pt>
                <c:pt idx="138">
                  <c:v>41102.856159178256</c:v>
                </c:pt>
                <c:pt idx="139">
                  <c:v>41102.856864791669</c:v>
                </c:pt>
                <c:pt idx="140">
                  <c:v>41102.857559733799</c:v>
                </c:pt>
                <c:pt idx="141">
                  <c:v>41102.858265532413</c:v>
                </c:pt>
                <c:pt idx="142">
                  <c:v>41102.85896056713</c:v>
                </c:pt>
                <c:pt idx="143">
                  <c:v>41102.859665706019</c:v>
                </c:pt>
                <c:pt idx="144">
                  <c:v>41102.860360162034</c:v>
                </c:pt>
                <c:pt idx="145">
                  <c:v>41102.861066168982</c:v>
                </c:pt>
                <c:pt idx="146">
                  <c:v>41102.861760624983</c:v>
                </c:pt>
                <c:pt idx="147">
                  <c:v>41102.862466643521</c:v>
                </c:pt>
                <c:pt idx="148">
                  <c:v>41102.863161087946</c:v>
                </c:pt>
                <c:pt idx="149">
                  <c:v>41102.863867106491</c:v>
                </c:pt>
                <c:pt idx="150">
                  <c:v>41102.864561550923</c:v>
                </c:pt>
                <c:pt idx="151">
                  <c:v>41102.865267893518</c:v>
                </c:pt>
                <c:pt idx="152">
                  <c:v>41102.865974270833</c:v>
                </c:pt>
                <c:pt idx="153">
                  <c:v>41102.866679606494</c:v>
                </c:pt>
                <c:pt idx="154">
                  <c:v>41102.867374675923</c:v>
                </c:pt>
                <c:pt idx="155">
                  <c:v>41102.868080057873</c:v>
                </c:pt>
                <c:pt idx="156">
                  <c:v>41102.868774513874</c:v>
                </c:pt>
                <c:pt idx="157">
                  <c:v>41102.869468958335</c:v>
                </c:pt>
                <c:pt idx="158">
                  <c:v>41102.870163402782</c:v>
                </c:pt>
                <c:pt idx="159">
                  <c:v>41102.870858425958</c:v>
                </c:pt>
                <c:pt idx="160">
                  <c:v>41102.871563865723</c:v>
                </c:pt>
                <c:pt idx="161">
                  <c:v>41102.87225886574</c:v>
                </c:pt>
                <c:pt idx="162">
                  <c:v>41102.872964849543</c:v>
                </c:pt>
                <c:pt idx="163">
                  <c:v>41102.873670324087</c:v>
                </c:pt>
                <c:pt idx="164">
                  <c:v>41102.874364780095</c:v>
                </c:pt>
                <c:pt idx="165">
                  <c:v>41102.875059826401</c:v>
                </c:pt>
                <c:pt idx="166">
                  <c:v>41102.875765243058</c:v>
                </c:pt>
                <c:pt idx="167">
                  <c:v>41102.876460196763</c:v>
                </c:pt>
                <c:pt idx="168">
                  <c:v>41102.877166331004</c:v>
                </c:pt>
                <c:pt idx="169">
                  <c:v>41102.877871724551</c:v>
                </c:pt>
                <c:pt idx="170">
                  <c:v>41102.878566180567</c:v>
                </c:pt>
                <c:pt idx="171">
                  <c:v>41102.879260624999</c:v>
                </c:pt>
                <c:pt idx="172">
                  <c:v>41102.879955069446</c:v>
                </c:pt>
                <c:pt idx="173">
                  <c:v>41102.880649895851</c:v>
                </c:pt>
                <c:pt idx="174">
                  <c:v>41102.881355520833</c:v>
                </c:pt>
                <c:pt idx="175">
                  <c:v>41102.882050347238</c:v>
                </c:pt>
                <c:pt idx="176">
                  <c:v>41102.882755995386</c:v>
                </c:pt>
                <c:pt idx="177">
                  <c:v>41102.883462013873</c:v>
                </c:pt>
                <c:pt idx="178">
                  <c:v>41102.884156550943</c:v>
                </c:pt>
                <c:pt idx="179">
                  <c:v>41102.884851307899</c:v>
                </c:pt>
                <c:pt idx="180">
                  <c:v>41102.885556898174</c:v>
                </c:pt>
                <c:pt idx="181">
                  <c:v>41102.886251979195</c:v>
                </c:pt>
                <c:pt idx="182">
                  <c:v>41102.886957708346</c:v>
                </c:pt>
                <c:pt idx="183">
                  <c:v>41102.887652303238</c:v>
                </c:pt>
                <c:pt idx="184">
                  <c:v>41102.888357847238</c:v>
                </c:pt>
                <c:pt idx="185">
                  <c:v>41102.889052534723</c:v>
                </c:pt>
                <c:pt idx="186">
                  <c:v>41102.889758356498</c:v>
                </c:pt>
                <c:pt idx="187">
                  <c:v>41102.890453356493</c:v>
                </c:pt>
                <c:pt idx="188">
                  <c:v>41102.891158761558</c:v>
                </c:pt>
                <c:pt idx="189">
                  <c:v>41102.891853217596</c:v>
                </c:pt>
                <c:pt idx="190">
                  <c:v>41102.892547662035</c:v>
                </c:pt>
                <c:pt idx="191">
                  <c:v>41102.893242106482</c:v>
                </c:pt>
                <c:pt idx="192">
                  <c:v>41102.893936597226</c:v>
                </c:pt>
                <c:pt idx="193">
                  <c:v>41102.894642546285</c:v>
                </c:pt>
                <c:pt idx="194">
                  <c:v>41102.895337939815</c:v>
                </c:pt>
                <c:pt idx="195">
                  <c:v>41102.896043032408</c:v>
                </c:pt>
                <c:pt idx="196">
                  <c:v>41102.896749039355</c:v>
                </c:pt>
                <c:pt idx="197">
                  <c:v>41102.897443599526</c:v>
                </c:pt>
                <c:pt idx="198">
                  <c:v>41102.898138391203</c:v>
                </c:pt>
                <c:pt idx="199">
                  <c:v>41102.898843958341</c:v>
                </c:pt>
                <c:pt idx="200">
                  <c:v>41102.899539016202</c:v>
                </c:pt>
                <c:pt idx="201">
                  <c:v>41102.900244756958</c:v>
                </c:pt>
                <c:pt idx="202">
                  <c:v>41102.900939363433</c:v>
                </c:pt>
                <c:pt idx="203">
                  <c:v>41102.901644872676</c:v>
                </c:pt>
                <c:pt idx="204">
                  <c:v>41102.902339317145</c:v>
                </c:pt>
                <c:pt idx="205">
                  <c:v>41102.903045335632</c:v>
                </c:pt>
                <c:pt idx="206">
                  <c:v>41102.903740300928</c:v>
                </c:pt>
                <c:pt idx="207">
                  <c:v>41102.904445810185</c:v>
                </c:pt>
                <c:pt idx="208">
                  <c:v>41102.905140254625</c:v>
                </c:pt>
                <c:pt idx="209">
                  <c:v>41102.905834699086</c:v>
                </c:pt>
                <c:pt idx="210">
                  <c:v>41102.90654135419</c:v>
                </c:pt>
                <c:pt idx="211">
                  <c:v>41102.907247071758</c:v>
                </c:pt>
                <c:pt idx="212">
                  <c:v>41102.907952754627</c:v>
                </c:pt>
                <c:pt idx="213">
                  <c:v>41102.908647199096</c:v>
                </c:pt>
                <c:pt idx="214">
                  <c:v>41102.909353680552</c:v>
                </c:pt>
                <c:pt idx="215">
                  <c:v>41102.910059236143</c:v>
                </c:pt>
                <c:pt idx="216">
                  <c:v>41102.910753680553</c:v>
                </c:pt>
                <c:pt idx="217">
                  <c:v>41102.91144851852</c:v>
                </c:pt>
                <c:pt idx="218">
                  <c:v>41102.912154120386</c:v>
                </c:pt>
                <c:pt idx="219">
                  <c:v>41102.912848587963</c:v>
                </c:pt>
                <c:pt idx="220">
                  <c:v>41102.91354303241</c:v>
                </c:pt>
                <c:pt idx="221">
                  <c:v>41102.914249039364</c:v>
                </c:pt>
                <c:pt idx="222">
                  <c:v>41102.914943483796</c:v>
                </c:pt>
                <c:pt idx="223">
                  <c:v>41102.915637928243</c:v>
                </c:pt>
                <c:pt idx="224">
                  <c:v>41102.916332372697</c:v>
                </c:pt>
                <c:pt idx="225">
                  <c:v>41102.917027164352</c:v>
                </c:pt>
                <c:pt idx="226">
                  <c:v>41102.917721747675</c:v>
                </c:pt>
                <c:pt idx="227">
                  <c:v>41102.918416377339</c:v>
                </c:pt>
                <c:pt idx="228">
                  <c:v>41102.919121724539</c:v>
                </c:pt>
                <c:pt idx="229">
                  <c:v>41102.919816192159</c:v>
                </c:pt>
                <c:pt idx="230">
                  <c:v>41102.920522199085</c:v>
                </c:pt>
                <c:pt idx="231">
                  <c:v>41102.921216643517</c:v>
                </c:pt>
                <c:pt idx="232">
                  <c:v>41102.921922662004</c:v>
                </c:pt>
                <c:pt idx="233">
                  <c:v>41102.922617106495</c:v>
                </c:pt>
                <c:pt idx="234">
                  <c:v>41102.923311550927</c:v>
                </c:pt>
                <c:pt idx="235">
                  <c:v>41102.924005995381</c:v>
                </c:pt>
                <c:pt idx="236">
                  <c:v>41102.924712013875</c:v>
                </c:pt>
                <c:pt idx="237">
                  <c:v>41102.925406458337</c:v>
                </c:pt>
                <c:pt idx="238">
                  <c:v>41102.926101446763</c:v>
                </c:pt>
                <c:pt idx="239">
                  <c:v>41102.926807199095</c:v>
                </c:pt>
                <c:pt idx="240">
                  <c:v>41102.927512939816</c:v>
                </c:pt>
                <c:pt idx="241">
                  <c:v>41102.928207777783</c:v>
                </c:pt>
                <c:pt idx="242">
                  <c:v>41102.928902488442</c:v>
                </c:pt>
                <c:pt idx="243">
                  <c:v>41102.929608391205</c:v>
                </c:pt>
                <c:pt idx="244">
                  <c:v>41102.93031385418</c:v>
                </c:pt>
                <c:pt idx="245">
                  <c:v>41102.931008680556</c:v>
                </c:pt>
                <c:pt idx="246">
                  <c:v>41102.931715046296</c:v>
                </c:pt>
                <c:pt idx="247">
                  <c:v>41102.932420891186</c:v>
                </c:pt>
                <c:pt idx="248">
                  <c:v>41102.933126921278</c:v>
                </c:pt>
                <c:pt idx="249">
                  <c:v>41102.933832361108</c:v>
                </c:pt>
                <c:pt idx="250">
                  <c:v>41102.934526921294</c:v>
                </c:pt>
                <c:pt idx="251">
                  <c:v>41102.935232824086</c:v>
                </c:pt>
                <c:pt idx="252">
                  <c:v>41102.935927349543</c:v>
                </c:pt>
                <c:pt idx="253">
                  <c:v>41102.936633958343</c:v>
                </c:pt>
                <c:pt idx="254">
                  <c:v>41102.937339317141</c:v>
                </c:pt>
                <c:pt idx="255">
                  <c:v>41102.938045324096</c:v>
                </c:pt>
                <c:pt idx="256">
                  <c:v>41102.938739791665</c:v>
                </c:pt>
                <c:pt idx="257">
                  <c:v>41102.939446157405</c:v>
                </c:pt>
                <c:pt idx="258">
                  <c:v>41102.940151817129</c:v>
                </c:pt>
                <c:pt idx="259">
                  <c:v>41102.940846273166</c:v>
                </c:pt>
                <c:pt idx="260">
                  <c:v>41102.941540717584</c:v>
                </c:pt>
                <c:pt idx="261">
                  <c:v>41102.942235162052</c:v>
                </c:pt>
                <c:pt idx="262">
                  <c:v>41102.942929606492</c:v>
                </c:pt>
                <c:pt idx="263">
                  <c:v>41102.943635601834</c:v>
                </c:pt>
                <c:pt idx="264">
                  <c:v>41102.944330069447</c:v>
                </c:pt>
                <c:pt idx="265">
                  <c:v>41102.945024513872</c:v>
                </c:pt>
                <c:pt idx="266">
                  <c:v>41102.945730520834</c:v>
                </c:pt>
                <c:pt idx="267">
                  <c:v>41102.946436550941</c:v>
                </c:pt>
                <c:pt idx="268">
                  <c:v>41102.947131284731</c:v>
                </c:pt>
                <c:pt idx="269">
                  <c:v>41102.947825902782</c:v>
                </c:pt>
                <c:pt idx="270">
                  <c:v>41102.948531435206</c:v>
                </c:pt>
                <c:pt idx="271">
                  <c:v>41102.949226018536</c:v>
                </c:pt>
                <c:pt idx="272">
                  <c:v>41102.949931909723</c:v>
                </c:pt>
                <c:pt idx="273">
                  <c:v>41102.950626643535</c:v>
                </c:pt>
                <c:pt idx="274">
                  <c:v>41102.951332777782</c:v>
                </c:pt>
                <c:pt idx="275">
                  <c:v>41102.952039016222</c:v>
                </c:pt>
                <c:pt idx="276">
                  <c:v>41102.952744409733</c:v>
                </c:pt>
                <c:pt idx="277">
                  <c:v>41102.95343885418</c:v>
                </c:pt>
                <c:pt idx="278">
                  <c:v>41102.954133298626</c:v>
                </c:pt>
                <c:pt idx="279">
                  <c:v>41102.954827754642</c:v>
                </c:pt>
                <c:pt idx="280">
                  <c:v>41102.955522199096</c:v>
                </c:pt>
                <c:pt idx="281">
                  <c:v>41102.95621664355</c:v>
                </c:pt>
                <c:pt idx="282">
                  <c:v>41102.956911099565</c:v>
                </c:pt>
                <c:pt idx="283">
                  <c:v>41102.957617419001</c:v>
                </c:pt>
                <c:pt idx="284">
                  <c:v>41102.958323125014</c:v>
                </c:pt>
                <c:pt idx="285">
                  <c:v>41102.959029143531</c:v>
                </c:pt>
              </c:numCache>
            </c:numRef>
          </c:xVal>
          <c:yVal>
            <c:numRef>
              <c:f>TIMBER_DATA_!$DQY$1:$DQY$286</c:f>
              <c:numCache>
                <c:formatCode>0.00E+00</c:formatCode>
                <c:ptCount val="286"/>
                <c:pt idx="0">
                  <c:v>62758231999.879616</c:v>
                </c:pt>
                <c:pt idx="1">
                  <c:v>62342373000.067001</c:v>
                </c:pt>
                <c:pt idx="2">
                  <c:v>62013637000.114998</c:v>
                </c:pt>
                <c:pt idx="3">
                  <c:v>61735404000.138397</c:v>
                </c:pt>
                <c:pt idx="4">
                  <c:v>61482507999.838013</c:v>
                </c:pt>
                <c:pt idx="5">
                  <c:v>61252083999.871002</c:v>
                </c:pt>
                <c:pt idx="6">
                  <c:v>61000982999.734985</c:v>
                </c:pt>
                <c:pt idx="7">
                  <c:v>60791074999.907211</c:v>
                </c:pt>
                <c:pt idx="8">
                  <c:v>60585095000.164185</c:v>
                </c:pt>
                <c:pt idx="9">
                  <c:v>60390052000.156799</c:v>
                </c:pt>
                <c:pt idx="10">
                  <c:v>60200738999.953201</c:v>
                </c:pt>
                <c:pt idx="11">
                  <c:v>60046691999.944</c:v>
                </c:pt>
                <c:pt idx="12">
                  <c:v>59899462000.004601</c:v>
                </c:pt>
                <c:pt idx="13">
                  <c:v>59746656000.219612</c:v>
                </c:pt>
                <c:pt idx="14">
                  <c:v>59611771000.149002</c:v>
                </c:pt>
                <c:pt idx="15">
                  <c:v>59485527999.895599</c:v>
                </c:pt>
                <c:pt idx="16">
                  <c:v>59361754999.918015</c:v>
                </c:pt>
                <c:pt idx="17">
                  <c:v>59264860000.099998</c:v>
                </c:pt>
                <c:pt idx="18">
                  <c:v>59150934000.115997</c:v>
                </c:pt>
                <c:pt idx="19">
                  <c:v>59059761000.335602</c:v>
                </c:pt>
                <c:pt idx="20">
                  <c:v>58944958000.055</c:v>
                </c:pt>
                <c:pt idx="21">
                  <c:v>58856460000.0466</c:v>
                </c:pt>
                <c:pt idx="22">
                  <c:v>58779749999.919815</c:v>
                </c:pt>
                <c:pt idx="23">
                  <c:v>58690867000.007011</c:v>
                </c:pt>
                <c:pt idx="24">
                  <c:v>58600407000.264595</c:v>
                </c:pt>
                <c:pt idx="25">
                  <c:v>58501864999.925484</c:v>
                </c:pt>
                <c:pt idx="26">
                  <c:v>58438168999.909813</c:v>
                </c:pt>
                <c:pt idx="27">
                  <c:v>58346548999.944397</c:v>
                </c:pt>
                <c:pt idx="28">
                  <c:v>58275290999.953003</c:v>
                </c:pt>
                <c:pt idx="29">
                  <c:v>58188041999.912003</c:v>
                </c:pt>
                <c:pt idx="30">
                  <c:v>58130669999.857018</c:v>
                </c:pt>
                <c:pt idx="31">
                  <c:v>58061151999.972603</c:v>
                </c:pt>
                <c:pt idx="32">
                  <c:v>57986662000.227997</c:v>
                </c:pt>
                <c:pt idx="33">
                  <c:v>57908944999.896004</c:v>
                </c:pt>
                <c:pt idx="34">
                  <c:v>57824902999.8638</c:v>
                </c:pt>
                <c:pt idx="35">
                  <c:v>57745641000.378014</c:v>
                </c:pt>
                <c:pt idx="36">
                  <c:v>57669439000.207397</c:v>
                </c:pt>
                <c:pt idx="37">
                  <c:v>57605190000.107201</c:v>
                </c:pt>
                <c:pt idx="38">
                  <c:v>57530834999.796371</c:v>
                </c:pt>
                <c:pt idx="39">
                  <c:v>57462030000.033997</c:v>
                </c:pt>
                <c:pt idx="40">
                  <c:v>57404005999.670799</c:v>
                </c:pt>
                <c:pt idx="41">
                  <c:v>57337758000.013</c:v>
                </c:pt>
                <c:pt idx="42">
                  <c:v>57259467000.305901</c:v>
                </c:pt>
                <c:pt idx="43">
                  <c:v>57201843999.952713</c:v>
                </c:pt>
                <c:pt idx="44">
                  <c:v>57149881999.878014</c:v>
                </c:pt>
                <c:pt idx="45">
                  <c:v>57095577999.727997</c:v>
                </c:pt>
                <c:pt idx="46">
                  <c:v>57048235999.789993</c:v>
                </c:pt>
                <c:pt idx="47">
                  <c:v>56991113000.136795</c:v>
                </c:pt>
                <c:pt idx="48">
                  <c:v>56935124999.841614</c:v>
                </c:pt>
                <c:pt idx="49">
                  <c:v>56881918000.2882</c:v>
                </c:pt>
                <c:pt idx="50">
                  <c:v>56836513999.821999</c:v>
                </c:pt>
                <c:pt idx="51">
                  <c:v>56782159999.9132</c:v>
                </c:pt>
                <c:pt idx="52">
                  <c:v>56723930999.870399</c:v>
                </c:pt>
                <c:pt idx="53">
                  <c:v>56674860999.819016</c:v>
                </c:pt>
                <c:pt idx="54">
                  <c:v>56633769999.764374</c:v>
                </c:pt>
                <c:pt idx="55">
                  <c:v>56584741000.087212</c:v>
                </c:pt>
                <c:pt idx="56">
                  <c:v>56522259999.904503</c:v>
                </c:pt>
                <c:pt idx="57">
                  <c:v>56495522000.380013</c:v>
                </c:pt>
                <c:pt idx="58" formatCode="General">
                  <c:v>56450658000</c:v>
                </c:pt>
                <c:pt idx="59">
                  <c:v>56400584999.876999</c:v>
                </c:pt>
                <c:pt idx="60">
                  <c:v>56368307999.943398</c:v>
                </c:pt>
                <c:pt idx="61">
                  <c:v>56328720000.067001</c:v>
                </c:pt>
                <c:pt idx="62">
                  <c:v>56293842999.887016</c:v>
                </c:pt>
                <c:pt idx="63">
                  <c:v>56243846999.842003</c:v>
                </c:pt>
                <c:pt idx="64">
                  <c:v>56202248000.076599</c:v>
                </c:pt>
                <c:pt idx="65">
                  <c:v>56172835000.264374</c:v>
                </c:pt>
                <c:pt idx="66">
                  <c:v>56128175999.882011</c:v>
                </c:pt>
                <c:pt idx="67">
                  <c:v>56095530999.93</c:v>
                </c:pt>
                <c:pt idx="68">
                  <c:v>56074658000.102394</c:v>
                </c:pt>
                <c:pt idx="69">
                  <c:v>56025984999.860001</c:v>
                </c:pt>
                <c:pt idx="70">
                  <c:v>55989760000.051613</c:v>
                </c:pt>
                <c:pt idx="71">
                  <c:v>55960530999.875999</c:v>
                </c:pt>
                <c:pt idx="72">
                  <c:v>55933681999.779999</c:v>
                </c:pt>
                <c:pt idx="73">
                  <c:v>55890034999.938011</c:v>
                </c:pt>
                <c:pt idx="74">
                  <c:v>55857159999.962997</c:v>
                </c:pt>
                <c:pt idx="75">
                  <c:v>55821811999.917213</c:v>
                </c:pt>
                <c:pt idx="76">
                  <c:v>55785669000.0271</c:v>
                </c:pt>
                <c:pt idx="77">
                  <c:v>55760530999.931999</c:v>
                </c:pt>
                <c:pt idx="78">
                  <c:v>55719174000.143997</c:v>
                </c:pt>
                <c:pt idx="79">
                  <c:v>55697326000.029602</c:v>
                </c:pt>
                <c:pt idx="80">
                  <c:v>55662297000.220596</c:v>
                </c:pt>
                <c:pt idx="81">
                  <c:v>55620075999.986</c:v>
                </c:pt>
                <c:pt idx="82">
                  <c:v>55618556000.241997</c:v>
                </c:pt>
                <c:pt idx="83">
                  <c:v>55577464999.891998</c:v>
                </c:pt>
                <c:pt idx="84">
                  <c:v>55546171000.139999</c:v>
                </c:pt>
                <c:pt idx="85">
                  <c:v>55512125000.029999</c:v>
                </c:pt>
                <c:pt idx="86">
                  <c:v>55486177000.058014</c:v>
                </c:pt>
                <c:pt idx="87">
                  <c:v>55464124000.213997</c:v>
                </c:pt>
                <c:pt idx="88">
                  <c:v>55429169000.383202</c:v>
                </c:pt>
                <c:pt idx="89">
                  <c:v>55410438000.057816</c:v>
                </c:pt>
                <c:pt idx="90">
                  <c:v>55370293000.084</c:v>
                </c:pt>
                <c:pt idx="91">
                  <c:v>55372849000.249199</c:v>
                </c:pt>
                <c:pt idx="92">
                  <c:v>55325897000.309013</c:v>
                </c:pt>
                <c:pt idx="93">
                  <c:v>55293427999.926598</c:v>
                </c:pt>
                <c:pt idx="94">
                  <c:v>55262413000.072998</c:v>
                </c:pt>
                <c:pt idx="95">
                  <c:v>55234675000.211502</c:v>
                </c:pt>
                <c:pt idx="96">
                  <c:v>55210041000.059402</c:v>
                </c:pt>
                <c:pt idx="97">
                  <c:v>55171554999.986801</c:v>
                </c:pt>
                <c:pt idx="98">
                  <c:v>55135187000.102798</c:v>
                </c:pt>
                <c:pt idx="99">
                  <c:v>55108751000.215195</c:v>
                </c:pt>
                <c:pt idx="100">
                  <c:v>55080477000.060997</c:v>
                </c:pt>
                <c:pt idx="101">
                  <c:v>55057916000.208</c:v>
                </c:pt>
                <c:pt idx="102">
                  <c:v>55035707000.103798</c:v>
                </c:pt>
                <c:pt idx="103">
                  <c:v>55004233999.7855</c:v>
                </c:pt>
                <c:pt idx="104">
                  <c:v>54983360999.613297</c:v>
                </c:pt>
                <c:pt idx="105">
                  <c:v>54949847000.07</c:v>
                </c:pt>
                <c:pt idx="106">
                  <c:v>54925525000.121796</c:v>
                </c:pt>
                <c:pt idx="107">
                  <c:v>54896923000.003601</c:v>
                </c:pt>
                <c:pt idx="108">
                  <c:v>54887632999.982803</c:v>
                </c:pt>
                <c:pt idx="109">
                  <c:v>54852623999.919113</c:v>
                </c:pt>
                <c:pt idx="110">
                  <c:v>54826213000.011002</c:v>
                </c:pt>
                <c:pt idx="111">
                  <c:v>54804955000.008202</c:v>
                </c:pt>
                <c:pt idx="112">
                  <c:v>54780592000.176598</c:v>
                </c:pt>
                <c:pt idx="113">
                  <c:v>54754894000.1194</c:v>
                </c:pt>
                <c:pt idx="114">
                  <c:v>54739099999.961998</c:v>
                </c:pt>
                <c:pt idx="115">
                  <c:v>54707094000.147003</c:v>
                </c:pt>
                <c:pt idx="116">
                  <c:v>54689177999.835503</c:v>
                </c:pt>
                <c:pt idx="117">
                  <c:v>54670712999.802002</c:v>
                </c:pt>
                <c:pt idx="118">
                  <c:v>54651404000.266785</c:v>
                </c:pt>
                <c:pt idx="119">
                  <c:v>54636334999.655296</c:v>
                </c:pt>
                <c:pt idx="120">
                  <c:v>54604615999.987015</c:v>
                </c:pt>
                <c:pt idx="121">
                  <c:v>54589297000.126785</c:v>
                </c:pt>
                <c:pt idx="122">
                  <c:v>54567727000.290985</c:v>
                </c:pt>
                <c:pt idx="123">
                  <c:v>54552682000.065186</c:v>
                </c:pt>
                <c:pt idx="124">
                  <c:v>54527648000.055</c:v>
                </c:pt>
                <c:pt idx="125">
                  <c:v>54510652999.808403</c:v>
                </c:pt>
                <c:pt idx="126">
                  <c:v>54485836000.110001</c:v>
                </c:pt>
                <c:pt idx="127">
                  <c:v>54456884999.779999</c:v>
                </c:pt>
                <c:pt idx="128">
                  <c:v>54439969000.008003</c:v>
                </c:pt>
                <c:pt idx="129">
                  <c:v>54415334999.990799</c:v>
                </c:pt>
                <c:pt idx="130">
                  <c:v>54387641999.869003</c:v>
                </c:pt>
                <c:pt idx="131">
                  <c:v>54373527999.811012</c:v>
                </c:pt>
                <c:pt idx="132">
                  <c:v>54352743999.979401</c:v>
                </c:pt>
                <c:pt idx="133">
                  <c:v>54333334000.194984</c:v>
                </c:pt>
                <c:pt idx="134">
                  <c:v>54310597000.063004</c:v>
                </c:pt>
                <c:pt idx="135">
                  <c:v>54290845999.826698</c:v>
                </c:pt>
                <c:pt idx="136">
                  <c:v>54263489000.229195</c:v>
                </c:pt>
                <c:pt idx="137">
                  <c:v>54261219000.116394</c:v>
                </c:pt>
                <c:pt idx="138">
                  <c:v>54231704000.050003</c:v>
                </c:pt>
                <c:pt idx="139">
                  <c:v>54215400999.979012</c:v>
                </c:pt>
                <c:pt idx="140">
                  <c:v>54195056999.82</c:v>
                </c:pt>
                <c:pt idx="141">
                  <c:v>54182862999.905998</c:v>
                </c:pt>
                <c:pt idx="142">
                  <c:v>54160155000.015999</c:v>
                </c:pt>
                <c:pt idx="143">
                  <c:v>54147408000.120995</c:v>
                </c:pt>
                <c:pt idx="144">
                  <c:v>54118646000.4692</c:v>
                </c:pt>
                <c:pt idx="145">
                  <c:v>54110081000.063004</c:v>
                </c:pt>
                <c:pt idx="146">
                  <c:v>54088416999.918213</c:v>
                </c:pt>
                <c:pt idx="147">
                  <c:v>54085090999.960007</c:v>
                </c:pt>
                <c:pt idx="148">
                  <c:v>54063849000.190186</c:v>
                </c:pt>
                <c:pt idx="149">
                  <c:v>54049583000.287003</c:v>
                </c:pt>
                <c:pt idx="150">
                  <c:v>54038704000.024994</c:v>
                </c:pt>
                <c:pt idx="151">
                  <c:v>54010588999.93</c:v>
                </c:pt>
                <c:pt idx="152">
                  <c:v>53998112999.945999</c:v>
                </c:pt>
                <c:pt idx="153">
                  <c:v>53984177999.891998</c:v>
                </c:pt>
                <c:pt idx="154">
                  <c:v>53959777999.905998</c:v>
                </c:pt>
                <c:pt idx="155">
                  <c:v>53949328999.918015</c:v>
                </c:pt>
                <c:pt idx="156">
                  <c:v>53919976999.768997</c:v>
                </c:pt>
                <c:pt idx="157">
                  <c:v>53918560000.120003</c:v>
                </c:pt>
                <c:pt idx="158">
                  <c:v>53901598999.830803</c:v>
                </c:pt>
                <c:pt idx="159">
                  <c:v>53878464999.925995</c:v>
                </c:pt>
                <c:pt idx="160">
                  <c:v>53876142000.033501</c:v>
                </c:pt>
                <c:pt idx="161">
                  <c:v>53854642000.0019</c:v>
                </c:pt>
                <c:pt idx="162">
                  <c:v>53836860999.786598</c:v>
                </c:pt>
                <c:pt idx="163">
                  <c:v>53813136999.986</c:v>
                </c:pt>
                <c:pt idx="164">
                  <c:v>53797769000.204384</c:v>
                </c:pt>
                <c:pt idx="165">
                  <c:v>53790872000.148003</c:v>
                </c:pt>
                <c:pt idx="166">
                  <c:v>53769818000.316002</c:v>
                </c:pt>
                <c:pt idx="167">
                  <c:v>53751898000.147003</c:v>
                </c:pt>
                <c:pt idx="168">
                  <c:v>53740162999.971001</c:v>
                </c:pt>
                <c:pt idx="169">
                  <c:v>53725962000.084</c:v>
                </c:pt>
                <c:pt idx="170">
                  <c:v>53708865999.7677</c:v>
                </c:pt>
                <c:pt idx="171">
                  <c:v>53695290999.647003</c:v>
                </c:pt>
                <c:pt idx="172">
                  <c:v>53679555000.1884</c:v>
                </c:pt>
                <c:pt idx="173">
                  <c:v>53672026000.125984</c:v>
                </c:pt>
                <c:pt idx="174">
                  <c:v>53645094999.961395</c:v>
                </c:pt>
                <c:pt idx="175">
                  <c:v>53633670999.858017</c:v>
                </c:pt>
                <c:pt idx="176">
                  <c:v>53616139999.800003</c:v>
                </c:pt>
                <c:pt idx="177">
                  <c:v>53601296000.060799</c:v>
                </c:pt>
                <c:pt idx="178">
                  <c:v>53593706000.161194</c:v>
                </c:pt>
                <c:pt idx="179">
                  <c:v>53573856999.912003</c:v>
                </c:pt>
                <c:pt idx="180">
                  <c:v>53563445000.048012</c:v>
                </c:pt>
                <c:pt idx="181">
                  <c:v>53556944999.806</c:v>
                </c:pt>
                <c:pt idx="182">
                  <c:v>53548429000.258003</c:v>
                </c:pt>
                <c:pt idx="183">
                  <c:v>53543218999.897614</c:v>
                </c:pt>
                <c:pt idx="184">
                  <c:v>53516082999.916</c:v>
                </c:pt>
                <c:pt idx="185">
                  <c:v>53500517999.878014</c:v>
                </c:pt>
                <c:pt idx="186">
                  <c:v>53494730999.952003</c:v>
                </c:pt>
                <c:pt idx="187">
                  <c:v>53490159999.814003</c:v>
                </c:pt>
                <c:pt idx="188">
                  <c:v>53472599999.891998</c:v>
                </c:pt>
                <c:pt idx="189">
                  <c:v>53462068999.850113</c:v>
                </c:pt>
                <c:pt idx="190">
                  <c:v>53455585000.001999</c:v>
                </c:pt>
                <c:pt idx="191">
                  <c:v>53434499000.184998</c:v>
                </c:pt>
                <c:pt idx="192">
                  <c:v>53432836000.041199</c:v>
                </c:pt>
                <c:pt idx="193">
                  <c:v>53422567000.198997</c:v>
                </c:pt>
                <c:pt idx="194">
                  <c:v>53404705000.104996</c:v>
                </c:pt>
                <c:pt idx="195">
                  <c:v>53402128000.289001</c:v>
                </c:pt>
                <c:pt idx="196">
                  <c:v>53384302999.765984</c:v>
                </c:pt>
                <c:pt idx="197">
                  <c:v>53367414999.882011</c:v>
                </c:pt>
                <c:pt idx="198">
                  <c:v>53368643999.863098</c:v>
                </c:pt>
                <c:pt idx="199">
                  <c:v>53342151000.394997</c:v>
                </c:pt>
                <c:pt idx="200">
                  <c:v>53340492000.223785</c:v>
                </c:pt>
                <c:pt idx="201">
                  <c:v>53333791000.138</c:v>
                </c:pt>
                <c:pt idx="202">
                  <c:v>53326220999.972801</c:v>
                </c:pt>
                <c:pt idx="203">
                  <c:v>53295758999.850616</c:v>
                </c:pt>
                <c:pt idx="204">
                  <c:v>53286559999.982002</c:v>
                </c:pt>
                <c:pt idx="205">
                  <c:v>53288263999.769196</c:v>
                </c:pt>
                <c:pt idx="206">
                  <c:v>53277446000.031998</c:v>
                </c:pt>
                <c:pt idx="207">
                  <c:v>53261644000.289993</c:v>
                </c:pt>
                <c:pt idx="208">
                  <c:v>53253710000.009613</c:v>
                </c:pt>
                <c:pt idx="209">
                  <c:v>53243833999.984612</c:v>
                </c:pt>
                <c:pt idx="210">
                  <c:v>53229673999.984001</c:v>
                </c:pt>
                <c:pt idx="211">
                  <c:v>53218815999.919212</c:v>
                </c:pt>
                <c:pt idx="212">
                  <c:v>53220560999.982803</c:v>
                </c:pt>
                <c:pt idx="213">
                  <c:v>53209980999.848015</c:v>
                </c:pt>
                <c:pt idx="214">
                  <c:v>53207138000.237999</c:v>
                </c:pt>
                <c:pt idx="215">
                  <c:v>53183554000.248001</c:v>
                </c:pt>
                <c:pt idx="216">
                  <c:v>53169606999.851013</c:v>
                </c:pt>
                <c:pt idx="217">
                  <c:v>53159473000.018013</c:v>
                </c:pt>
                <c:pt idx="218">
                  <c:v>53142454000.160385</c:v>
                </c:pt>
                <c:pt idx="219">
                  <c:v>53144486000.275597</c:v>
                </c:pt>
                <c:pt idx="220">
                  <c:v>53130203000.075996</c:v>
                </c:pt>
                <c:pt idx="221">
                  <c:v>53137629000.291985</c:v>
                </c:pt>
                <c:pt idx="222">
                  <c:v>53120941999.872002</c:v>
                </c:pt>
                <c:pt idx="223">
                  <c:v>53128241000.273483</c:v>
                </c:pt>
                <c:pt idx="224">
                  <c:v>53115863000.230995</c:v>
                </c:pt>
                <c:pt idx="225">
                  <c:v>53099880000.042999</c:v>
                </c:pt>
                <c:pt idx="226">
                  <c:v>53087928000.067497</c:v>
                </c:pt>
                <c:pt idx="227">
                  <c:v>53075078999.681503</c:v>
                </c:pt>
                <c:pt idx="228">
                  <c:v>53074640999.830002</c:v>
                </c:pt>
                <c:pt idx="229">
                  <c:v>53064565000.220383</c:v>
                </c:pt>
                <c:pt idx="230">
                  <c:v>53051187000.098602</c:v>
                </c:pt>
                <c:pt idx="231">
                  <c:v>53033586999.806999</c:v>
                </c:pt>
                <c:pt idx="232">
                  <c:v>53028864000.206383</c:v>
                </c:pt>
                <c:pt idx="233">
                  <c:v>53013224999.883003</c:v>
                </c:pt>
                <c:pt idx="234">
                  <c:v>52999922000.045998</c:v>
                </c:pt>
                <c:pt idx="235">
                  <c:v>53002436999.715195</c:v>
                </c:pt>
                <c:pt idx="236">
                  <c:v>52982227000.121597</c:v>
                </c:pt>
                <c:pt idx="237">
                  <c:v>52984639000.227997</c:v>
                </c:pt>
                <c:pt idx="238">
                  <c:v>52964676000.079002</c:v>
                </c:pt>
                <c:pt idx="239">
                  <c:v>52951904000.035995</c:v>
                </c:pt>
                <c:pt idx="240">
                  <c:v>52957528000.112503</c:v>
                </c:pt>
                <c:pt idx="241">
                  <c:v>52939551000.120003</c:v>
                </c:pt>
                <c:pt idx="242">
                  <c:v>52928348000.207001</c:v>
                </c:pt>
                <c:pt idx="243">
                  <c:v>52908023999.918015</c:v>
                </c:pt>
                <c:pt idx="244">
                  <c:v>52917763999.931198</c:v>
                </c:pt>
                <c:pt idx="245">
                  <c:v>52904030000.226982</c:v>
                </c:pt>
                <c:pt idx="246">
                  <c:v>52891877000.061996</c:v>
                </c:pt>
                <c:pt idx="247">
                  <c:v>52875858000.307816</c:v>
                </c:pt>
                <c:pt idx="248">
                  <c:v>52870558000.143997</c:v>
                </c:pt>
                <c:pt idx="249">
                  <c:v>52867600000.023994</c:v>
                </c:pt>
                <c:pt idx="250">
                  <c:v>52855111999.895386</c:v>
                </c:pt>
                <c:pt idx="251">
                  <c:v>52847714000.366196</c:v>
                </c:pt>
                <c:pt idx="252">
                  <c:v>52831821999.802002</c:v>
                </c:pt>
                <c:pt idx="253">
                  <c:v>52826873999.880013</c:v>
                </c:pt>
                <c:pt idx="254">
                  <c:v>52828003999.914398</c:v>
                </c:pt>
                <c:pt idx="255">
                  <c:v>52812964000.084999</c:v>
                </c:pt>
                <c:pt idx="256">
                  <c:v>52795797999.927498</c:v>
                </c:pt>
                <c:pt idx="257">
                  <c:v>52780409000.350517</c:v>
                </c:pt>
                <c:pt idx="258">
                  <c:v>52764361000.179001</c:v>
                </c:pt>
                <c:pt idx="259">
                  <c:v>52771515999.948013</c:v>
                </c:pt>
                <c:pt idx="260">
                  <c:v>52753624999.880203</c:v>
                </c:pt>
                <c:pt idx="261">
                  <c:v>52739310000.171997</c:v>
                </c:pt>
                <c:pt idx="262">
                  <c:v>52736750000.245598</c:v>
                </c:pt>
                <c:pt idx="263">
                  <c:v>52722684000.122986</c:v>
                </c:pt>
                <c:pt idx="264">
                  <c:v>52711206999.827812</c:v>
                </c:pt>
                <c:pt idx="265">
                  <c:v>52700069999.909012</c:v>
                </c:pt>
                <c:pt idx="266">
                  <c:v>52700291000.061996</c:v>
                </c:pt>
                <c:pt idx="267">
                  <c:v>52675636999.9356</c:v>
                </c:pt>
                <c:pt idx="268">
                  <c:v>52662718000.145195</c:v>
                </c:pt>
                <c:pt idx="269">
                  <c:v>52671028999.954002</c:v>
                </c:pt>
                <c:pt idx="270">
                  <c:v>52640824999.808212</c:v>
                </c:pt>
                <c:pt idx="271">
                  <c:v>52639203000.2155</c:v>
                </c:pt>
                <c:pt idx="272">
                  <c:v>52615339999.950012</c:v>
                </c:pt>
                <c:pt idx="273">
                  <c:v>52611477999.858017</c:v>
                </c:pt>
                <c:pt idx="274">
                  <c:v>52596236000.055</c:v>
                </c:pt>
                <c:pt idx="275">
                  <c:v>52595696000.260994</c:v>
                </c:pt>
                <c:pt idx="276">
                  <c:v>52575194999.973</c:v>
                </c:pt>
                <c:pt idx="277">
                  <c:v>52554292999.958015</c:v>
                </c:pt>
                <c:pt idx="278">
                  <c:v>52551946000.014</c:v>
                </c:pt>
                <c:pt idx="279">
                  <c:v>52545625999.810516</c:v>
                </c:pt>
                <c:pt idx="280">
                  <c:v>52536148000.090599</c:v>
                </c:pt>
                <c:pt idx="281">
                  <c:v>52503814000.103394</c:v>
                </c:pt>
                <c:pt idx="282">
                  <c:v>52498383000.038002</c:v>
                </c:pt>
                <c:pt idx="283">
                  <c:v>52487205000.160995</c:v>
                </c:pt>
                <c:pt idx="284">
                  <c:v>52470403000.074997</c:v>
                </c:pt>
                <c:pt idx="285">
                  <c:v>52459425999.908401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TIMBER_DATA_!$A$1:$A$286</c:f>
              <c:numCache>
                <c:formatCode>m/d/yyyy\ hh:mm:ss</c:formatCode>
                <c:ptCount val="286"/>
                <c:pt idx="0">
                  <c:v>41102.759561539337</c:v>
                </c:pt>
                <c:pt idx="1">
                  <c:v>41102.760255995381</c:v>
                </c:pt>
                <c:pt idx="2">
                  <c:v>41102.760962002299</c:v>
                </c:pt>
                <c:pt idx="3">
                  <c:v>41102.761668067113</c:v>
                </c:pt>
                <c:pt idx="4">
                  <c:v>41102.762362997673</c:v>
                </c:pt>
                <c:pt idx="5">
                  <c:v>41102.763068495355</c:v>
                </c:pt>
                <c:pt idx="6">
                  <c:v>41102.763775138876</c:v>
                </c:pt>
                <c:pt idx="7">
                  <c:v>41102.764480520804</c:v>
                </c:pt>
                <c:pt idx="8">
                  <c:v>41102.76517496525</c:v>
                </c:pt>
                <c:pt idx="9">
                  <c:v>41102.765869421281</c:v>
                </c:pt>
                <c:pt idx="10">
                  <c:v>41102.766563912024</c:v>
                </c:pt>
                <c:pt idx="11">
                  <c:v>41102.767269884243</c:v>
                </c:pt>
                <c:pt idx="12">
                  <c:v>41102.767964328705</c:v>
                </c:pt>
                <c:pt idx="13">
                  <c:v>41102.768670347221</c:v>
                </c:pt>
                <c:pt idx="14">
                  <c:v>41102.769364814783</c:v>
                </c:pt>
                <c:pt idx="15">
                  <c:v>41102.770070810184</c:v>
                </c:pt>
                <c:pt idx="16">
                  <c:v>41102.770765833302</c:v>
                </c:pt>
                <c:pt idx="17">
                  <c:v>41102.771471574059</c:v>
                </c:pt>
                <c:pt idx="18">
                  <c:v>41102.772166180555</c:v>
                </c:pt>
                <c:pt idx="19">
                  <c:v>41102.77287173611</c:v>
                </c:pt>
                <c:pt idx="20">
                  <c:v>41102.773566180556</c:v>
                </c:pt>
                <c:pt idx="21">
                  <c:v>41102.774260902777</c:v>
                </c:pt>
                <c:pt idx="22">
                  <c:v>41102.774967256948</c:v>
                </c:pt>
                <c:pt idx="23">
                  <c:v>41102.775672650445</c:v>
                </c:pt>
                <c:pt idx="24">
                  <c:v>41102.776378668983</c:v>
                </c:pt>
                <c:pt idx="25">
                  <c:v>41102.777073379628</c:v>
                </c:pt>
                <c:pt idx="26">
                  <c:v>41102.777767962951</c:v>
                </c:pt>
                <c:pt idx="27">
                  <c:v>41102.778473981474</c:v>
                </c:pt>
                <c:pt idx="28">
                  <c:v>41102.779180266181</c:v>
                </c:pt>
                <c:pt idx="29">
                  <c:v>41102.779885601827</c:v>
                </c:pt>
                <c:pt idx="30">
                  <c:v>41102.780580057872</c:v>
                </c:pt>
                <c:pt idx="31">
                  <c:v>41102.781274513873</c:v>
                </c:pt>
                <c:pt idx="32">
                  <c:v>41102.781980532382</c:v>
                </c:pt>
                <c:pt idx="33">
                  <c:v>41102.782686550927</c:v>
                </c:pt>
                <c:pt idx="34">
                  <c:v>41102.783380995374</c:v>
                </c:pt>
                <c:pt idx="35">
                  <c:v>41102.784075439813</c:v>
                </c:pt>
                <c:pt idx="36">
                  <c:v>41102.78478144676</c:v>
                </c:pt>
                <c:pt idx="37">
                  <c:v>41102.785475891193</c:v>
                </c:pt>
                <c:pt idx="38">
                  <c:v>41102.786170347223</c:v>
                </c:pt>
                <c:pt idx="39">
                  <c:v>41102.78686482639</c:v>
                </c:pt>
                <c:pt idx="40">
                  <c:v>41102.787559583325</c:v>
                </c:pt>
                <c:pt idx="41">
                  <c:v>41102.788265254632</c:v>
                </c:pt>
                <c:pt idx="42">
                  <c:v>41102.788959803234</c:v>
                </c:pt>
                <c:pt idx="43">
                  <c:v>41102.789666064804</c:v>
                </c:pt>
                <c:pt idx="44">
                  <c:v>41102.790360694431</c:v>
                </c:pt>
                <c:pt idx="45">
                  <c:v>41102.791066180544</c:v>
                </c:pt>
                <c:pt idx="46">
                  <c:v>41102.791760682841</c:v>
                </c:pt>
                <c:pt idx="47">
                  <c:v>41102.792466631916</c:v>
                </c:pt>
                <c:pt idx="48">
                  <c:v>41102.793161180532</c:v>
                </c:pt>
                <c:pt idx="49">
                  <c:v>41102.793867384244</c:v>
                </c:pt>
                <c:pt idx="50">
                  <c:v>41102.794573125</c:v>
                </c:pt>
                <c:pt idx="51">
                  <c:v>41102.795279143516</c:v>
                </c:pt>
                <c:pt idx="52">
                  <c:v>41102.795985138873</c:v>
                </c:pt>
                <c:pt idx="53">
                  <c:v>41102.796679606479</c:v>
                </c:pt>
                <c:pt idx="54">
                  <c:v>41102.797374050926</c:v>
                </c:pt>
                <c:pt idx="55">
                  <c:v>41102.798068495373</c:v>
                </c:pt>
                <c:pt idx="56">
                  <c:v>41102.798774513867</c:v>
                </c:pt>
                <c:pt idx="57">
                  <c:v>41102.799468958321</c:v>
                </c:pt>
                <c:pt idx="58">
                  <c:v>41102.800175208351</c:v>
                </c:pt>
                <c:pt idx="59">
                  <c:v>41102.800880995368</c:v>
                </c:pt>
                <c:pt idx="60">
                  <c:v>41102.801575439829</c:v>
                </c:pt>
                <c:pt idx="61">
                  <c:v>41102.802269884261</c:v>
                </c:pt>
                <c:pt idx="62">
                  <c:v>41102.802964409719</c:v>
                </c:pt>
                <c:pt idx="63">
                  <c:v>41102.803670335634</c:v>
                </c:pt>
                <c:pt idx="64">
                  <c:v>41102.804364780095</c:v>
                </c:pt>
                <c:pt idx="65">
                  <c:v>41102.805059236125</c:v>
                </c:pt>
                <c:pt idx="66">
                  <c:v>41102.805754317131</c:v>
                </c:pt>
                <c:pt idx="67">
                  <c:v>41102.806459699088</c:v>
                </c:pt>
                <c:pt idx="68">
                  <c:v>41102.807154143535</c:v>
                </c:pt>
                <c:pt idx="69">
                  <c:v>41102.80784858796</c:v>
                </c:pt>
                <c:pt idx="70">
                  <c:v>41102.808554606498</c:v>
                </c:pt>
                <c:pt idx="71">
                  <c:v>41102.809260624999</c:v>
                </c:pt>
                <c:pt idx="72">
                  <c:v>41102.809955069446</c:v>
                </c:pt>
                <c:pt idx="73">
                  <c:v>41102.810649513885</c:v>
                </c:pt>
                <c:pt idx="74">
                  <c:v>41102.811355532409</c:v>
                </c:pt>
                <c:pt idx="75">
                  <c:v>41102.81204997687</c:v>
                </c:pt>
                <c:pt idx="76">
                  <c:v>41102.812744606483</c:v>
                </c:pt>
                <c:pt idx="77">
                  <c:v>41102.813439282421</c:v>
                </c:pt>
                <c:pt idx="78">
                  <c:v>41102.814144872682</c:v>
                </c:pt>
                <c:pt idx="79">
                  <c:v>41102.814850902796</c:v>
                </c:pt>
                <c:pt idx="80">
                  <c:v>41102.815545439829</c:v>
                </c:pt>
                <c:pt idx="81">
                  <c:v>41102.816251354197</c:v>
                </c:pt>
                <c:pt idx="82">
                  <c:v>41102.816945810191</c:v>
                </c:pt>
                <c:pt idx="83">
                  <c:v>41102.817640648165</c:v>
                </c:pt>
                <c:pt idx="84">
                  <c:v>41102.818346793996</c:v>
                </c:pt>
                <c:pt idx="85">
                  <c:v>41102.819052615734</c:v>
                </c:pt>
                <c:pt idx="86">
                  <c:v>41102.819747314818</c:v>
                </c:pt>
                <c:pt idx="87">
                  <c:v>41102.820452743057</c:v>
                </c:pt>
                <c:pt idx="88">
                  <c:v>41102.821147719893</c:v>
                </c:pt>
                <c:pt idx="89">
                  <c:v>41102.821853495385</c:v>
                </c:pt>
                <c:pt idx="90">
                  <c:v>41102.822559675944</c:v>
                </c:pt>
                <c:pt idx="91">
                  <c:v>41102.823265254628</c:v>
                </c:pt>
                <c:pt idx="92">
                  <c:v>41102.823959699082</c:v>
                </c:pt>
                <c:pt idx="93">
                  <c:v>41102.824665706015</c:v>
                </c:pt>
                <c:pt idx="94">
                  <c:v>41102.825360694434</c:v>
                </c:pt>
                <c:pt idx="95">
                  <c:v>41102.826066180562</c:v>
                </c:pt>
                <c:pt idx="96">
                  <c:v>41102.826772835637</c:v>
                </c:pt>
                <c:pt idx="97">
                  <c:v>41102.827478206018</c:v>
                </c:pt>
                <c:pt idx="98">
                  <c:v>41102.828184780075</c:v>
                </c:pt>
                <c:pt idx="99">
                  <c:v>41102.828890925943</c:v>
                </c:pt>
                <c:pt idx="100">
                  <c:v>41102.82959666667</c:v>
                </c:pt>
                <c:pt idx="101">
                  <c:v>41102.83029137733</c:v>
                </c:pt>
                <c:pt idx="102">
                  <c:v>41102.830996724551</c:v>
                </c:pt>
                <c:pt idx="103">
                  <c:v>41102.831691168991</c:v>
                </c:pt>
                <c:pt idx="104">
                  <c:v>41102.832385925933</c:v>
                </c:pt>
                <c:pt idx="105">
                  <c:v>41102.833092233785</c:v>
                </c:pt>
                <c:pt idx="106">
                  <c:v>41102.833797662024</c:v>
                </c:pt>
                <c:pt idx="107">
                  <c:v>41102.834492106493</c:v>
                </c:pt>
                <c:pt idx="108">
                  <c:v>41102.835186597207</c:v>
                </c:pt>
                <c:pt idx="109">
                  <c:v>41102.835881597224</c:v>
                </c:pt>
                <c:pt idx="110">
                  <c:v>41102.836587002312</c:v>
                </c:pt>
                <c:pt idx="111">
                  <c:v>41102.837293020842</c:v>
                </c:pt>
                <c:pt idx="112">
                  <c:v>41102.837999039351</c:v>
                </c:pt>
                <c:pt idx="113">
                  <c:v>41102.838694074097</c:v>
                </c:pt>
                <c:pt idx="114">
                  <c:v>41102.839399988443</c:v>
                </c:pt>
                <c:pt idx="115">
                  <c:v>41102.840105520831</c:v>
                </c:pt>
                <c:pt idx="116">
                  <c:v>41102.840799976868</c:v>
                </c:pt>
                <c:pt idx="117">
                  <c:v>41102.841494837965</c:v>
                </c:pt>
                <c:pt idx="118">
                  <c:v>41102.842200428255</c:v>
                </c:pt>
                <c:pt idx="119">
                  <c:v>41102.842894884263</c:v>
                </c:pt>
                <c:pt idx="120">
                  <c:v>41102.843600902779</c:v>
                </c:pt>
                <c:pt idx="121">
                  <c:v>41102.844295717601</c:v>
                </c:pt>
                <c:pt idx="122">
                  <c:v>41102.845001354181</c:v>
                </c:pt>
                <c:pt idx="123">
                  <c:v>41102.845695798613</c:v>
                </c:pt>
                <c:pt idx="124">
                  <c:v>41102.846390243067</c:v>
                </c:pt>
                <c:pt idx="125">
                  <c:v>41102.847084687484</c:v>
                </c:pt>
                <c:pt idx="126">
                  <c:v>41102.847779131946</c:v>
                </c:pt>
                <c:pt idx="127">
                  <c:v>41102.848473576392</c:v>
                </c:pt>
                <c:pt idx="128">
                  <c:v>41102.849168645836</c:v>
                </c:pt>
                <c:pt idx="129">
                  <c:v>41102.849874039362</c:v>
                </c:pt>
                <c:pt idx="130">
                  <c:v>41102.8505684954</c:v>
                </c:pt>
                <c:pt idx="131">
                  <c:v>41102.851274513887</c:v>
                </c:pt>
                <c:pt idx="132">
                  <c:v>41102.851969074087</c:v>
                </c:pt>
                <c:pt idx="133">
                  <c:v>41102.852674965281</c:v>
                </c:pt>
                <c:pt idx="134">
                  <c:v>41102.853369409735</c:v>
                </c:pt>
                <c:pt idx="135">
                  <c:v>41102.854064004641</c:v>
                </c:pt>
                <c:pt idx="136">
                  <c:v>41102.854769861115</c:v>
                </c:pt>
                <c:pt idx="137">
                  <c:v>41102.855464432869</c:v>
                </c:pt>
                <c:pt idx="138">
                  <c:v>41102.856159178256</c:v>
                </c:pt>
                <c:pt idx="139">
                  <c:v>41102.856864791669</c:v>
                </c:pt>
                <c:pt idx="140">
                  <c:v>41102.857559733799</c:v>
                </c:pt>
                <c:pt idx="141">
                  <c:v>41102.858265532413</c:v>
                </c:pt>
                <c:pt idx="142">
                  <c:v>41102.85896056713</c:v>
                </c:pt>
                <c:pt idx="143">
                  <c:v>41102.859665706019</c:v>
                </c:pt>
                <c:pt idx="144">
                  <c:v>41102.860360162034</c:v>
                </c:pt>
                <c:pt idx="145">
                  <c:v>41102.861066168982</c:v>
                </c:pt>
                <c:pt idx="146">
                  <c:v>41102.861760624983</c:v>
                </c:pt>
                <c:pt idx="147">
                  <c:v>41102.862466643521</c:v>
                </c:pt>
                <c:pt idx="148">
                  <c:v>41102.863161087946</c:v>
                </c:pt>
                <c:pt idx="149">
                  <c:v>41102.863867106491</c:v>
                </c:pt>
                <c:pt idx="150">
                  <c:v>41102.864561550923</c:v>
                </c:pt>
                <c:pt idx="151">
                  <c:v>41102.865267893518</c:v>
                </c:pt>
                <c:pt idx="152">
                  <c:v>41102.865974270833</c:v>
                </c:pt>
                <c:pt idx="153">
                  <c:v>41102.866679606494</c:v>
                </c:pt>
                <c:pt idx="154">
                  <c:v>41102.867374675923</c:v>
                </c:pt>
                <c:pt idx="155">
                  <c:v>41102.868080057873</c:v>
                </c:pt>
                <c:pt idx="156">
                  <c:v>41102.868774513874</c:v>
                </c:pt>
                <c:pt idx="157">
                  <c:v>41102.869468958335</c:v>
                </c:pt>
                <c:pt idx="158">
                  <c:v>41102.870163402782</c:v>
                </c:pt>
                <c:pt idx="159">
                  <c:v>41102.870858425958</c:v>
                </c:pt>
                <c:pt idx="160">
                  <c:v>41102.871563865723</c:v>
                </c:pt>
                <c:pt idx="161">
                  <c:v>41102.87225886574</c:v>
                </c:pt>
                <c:pt idx="162">
                  <c:v>41102.872964849543</c:v>
                </c:pt>
                <c:pt idx="163">
                  <c:v>41102.873670324087</c:v>
                </c:pt>
                <c:pt idx="164">
                  <c:v>41102.874364780095</c:v>
                </c:pt>
                <c:pt idx="165">
                  <c:v>41102.875059826401</c:v>
                </c:pt>
                <c:pt idx="166">
                  <c:v>41102.875765243058</c:v>
                </c:pt>
                <c:pt idx="167">
                  <c:v>41102.876460196763</c:v>
                </c:pt>
                <c:pt idx="168">
                  <c:v>41102.877166331004</c:v>
                </c:pt>
                <c:pt idx="169">
                  <c:v>41102.877871724551</c:v>
                </c:pt>
                <c:pt idx="170">
                  <c:v>41102.878566180567</c:v>
                </c:pt>
                <c:pt idx="171">
                  <c:v>41102.879260624999</c:v>
                </c:pt>
                <c:pt idx="172">
                  <c:v>41102.879955069446</c:v>
                </c:pt>
                <c:pt idx="173">
                  <c:v>41102.880649895851</c:v>
                </c:pt>
                <c:pt idx="174">
                  <c:v>41102.881355520833</c:v>
                </c:pt>
                <c:pt idx="175">
                  <c:v>41102.882050347238</c:v>
                </c:pt>
                <c:pt idx="176">
                  <c:v>41102.882755995386</c:v>
                </c:pt>
                <c:pt idx="177">
                  <c:v>41102.883462013873</c:v>
                </c:pt>
                <c:pt idx="178">
                  <c:v>41102.884156550943</c:v>
                </c:pt>
                <c:pt idx="179">
                  <c:v>41102.884851307899</c:v>
                </c:pt>
                <c:pt idx="180">
                  <c:v>41102.885556898174</c:v>
                </c:pt>
                <c:pt idx="181">
                  <c:v>41102.886251979195</c:v>
                </c:pt>
                <c:pt idx="182">
                  <c:v>41102.886957708346</c:v>
                </c:pt>
                <c:pt idx="183">
                  <c:v>41102.887652303238</c:v>
                </c:pt>
                <c:pt idx="184">
                  <c:v>41102.888357847238</c:v>
                </c:pt>
                <c:pt idx="185">
                  <c:v>41102.889052534723</c:v>
                </c:pt>
                <c:pt idx="186">
                  <c:v>41102.889758356498</c:v>
                </c:pt>
                <c:pt idx="187">
                  <c:v>41102.890453356493</c:v>
                </c:pt>
                <c:pt idx="188">
                  <c:v>41102.891158761558</c:v>
                </c:pt>
                <c:pt idx="189">
                  <c:v>41102.891853217596</c:v>
                </c:pt>
                <c:pt idx="190">
                  <c:v>41102.892547662035</c:v>
                </c:pt>
                <c:pt idx="191">
                  <c:v>41102.893242106482</c:v>
                </c:pt>
                <c:pt idx="192">
                  <c:v>41102.893936597226</c:v>
                </c:pt>
                <c:pt idx="193">
                  <c:v>41102.894642546285</c:v>
                </c:pt>
                <c:pt idx="194">
                  <c:v>41102.895337939815</c:v>
                </c:pt>
                <c:pt idx="195">
                  <c:v>41102.896043032408</c:v>
                </c:pt>
                <c:pt idx="196">
                  <c:v>41102.896749039355</c:v>
                </c:pt>
                <c:pt idx="197">
                  <c:v>41102.897443599526</c:v>
                </c:pt>
                <c:pt idx="198">
                  <c:v>41102.898138391203</c:v>
                </c:pt>
                <c:pt idx="199">
                  <c:v>41102.898843958341</c:v>
                </c:pt>
                <c:pt idx="200">
                  <c:v>41102.899539016202</c:v>
                </c:pt>
                <c:pt idx="201">
                  <c:v>41102.900244756958</c:v>
                </c:pt>
                <c:pt idx="202">
                  <c:v>41102.900939363433</c:v>
                </c:pt>
                <c:pt idx="203">
                  <c:v>41102.901644872676</c:v>
                </c:pt>
                <c:pt idx="204">
                  <c:v>41102.902339317145</c:v>
                </c:pt>
                <c:pt idx="205">
                  <c:v>41102.903045335632</c:v>
                </c:pt>
                <c:pt idx="206">
                  <c:v>41102.903740300928</c:v>
                </c:pt>
                <c:pt idx="207">
                  <c:v>41102.904445810185</c:v>
                </c:pt>
                <c:pt idx="208">
                  <c:v>41102.905140254625</c:v>
                </c:pt>
                <c:pt idx="209">
                  <c:v>41102.905834699086</c:v>
                </c:pt>
                <c:pt idx="210">
                  <c:v>41102.90654135419</c:v>
                </c:pt>
                <c:pt idx="211">
                  <c:v>41102.907247071758</c:v>
                </c:pt>
                <c:pt idx="212">
                  <c:v>41102.907952754627</c:v>
                </c:pt>
                <c:pt idx="213">
                  <c:v>41102.908647199096</c:v>
                </c:pt>
                <c:pt idx="214">
                  <c:v>41102.909353680552</c:v>
                </c:pt>
                <c:pt idx="215">
                  <c:v>41102.910059236143</c:v>
                </c:pt>
                <c:pt idx="216">
                  <c:v>41102.910753680553</c:v>
                </c:pt>
                <c:pt idx="217">
                  <c:v>41102.91144851852</c:v>
                </c:pt>
                <c:pt idx="218">
                  <c:v>41102.912154120386</c:v>
                </c:pt>
                <c:pt idx="219">
                  <c:v>41102.912848587963</c:v>
                </c:pt>
                <c:pt idx="220">
                  <c:v>41102.91354303241</c:v>
                </c:pt>
                <c:pt idx="221">
                  <c:v>41102.914249039364</c:v>
                </c:pt>
                <c:pt idx="222">
                  <c:v>41102.914943483796</c:v>
                </c:pt>
                <c:pt idx="223">
                  <c:v>41102.915637928243</c:v>
                </c:pt>
                <c:pt idx="224">
                  <c:v>41102.916332372697</c:v>
                </c:pt>
                <c:pt idx="225">
                  <c:v>41102.917027164352</c:v>
                </c:pt>
                <c:pt idx="226">
                  <c:v>41102.917721747675</c:v>
                </c:pt>
                <c:pt idx="227">
                  <c:v>41102.918416377339</c:v>
                </c:pt>
                <c:pt idx="228">
                  <c:v>41102.919121724539</c:v>
                </c:pt>
                <c:pt idx="229">
                  <c:v>41102.919816192159</c:v>
                </c:pt>
                <c:pt idx="230">
                  <c:v>41102.920522199085</c:v>
                </c:pt>
                <c:pt idx="231">
                  <c:v>41102.921216643517</c:v>
                </c:pt>
                <c:pt idx="232">
                  <c:v>41102.921922662004</c:v>
                </c:pt>
                <c:pt idx="233">
                  <c:v>41102.922617106495</c:v>
                </c:pt>
                <c:pt idx="234">
                  <c:v>41102.923311550927</c:v>
                </c:pt>
                <c:pt idx="235">
                  <c:v>41102.924005995381</c:v>
                </c:pt>
                <c:pt idx="236">
                  <c:v>41102.924712013875</c:v>
                </c:pt>
                <c:pt idx="237">
                  <c:v>41102.925406458337</c:v>
                </c:pt>
                <c:pt idx="238">
                  <c:v>41102.926101446763</c:v>
                </c:pt>
                <c:pt idx="239">
                  <c:v>41102.926807199095</c:v>
                </c:pt>
                <c:pt idx="240">
                  <c:v>41102.927512939816</c:v>
                </c:pt>
                <c:pt idx="241">
                  <c:v>41102.928207777783</c:v>
                </c:pt>
                <c:pt idx="242">
                  <c:v>41102.928902488442</c:v>
                </c:pt>
                <c:pt idx="243">
                  <c:v>41102.929608391205</c:v>
                </c:pt>
                <c:pt idx="244">
                  <c:v>41102.93031385418</c:v>
                </c:pt>
                <c:pt idx="245">
                  <c:v>41102.931008680556</c:v>
                </c:pt>
                <c:pt idx="246">
                  <c:v>41102.931715046296</c:v>
                </c:pt>
                <c:pt idx="247">
                  <c:v>41102.932420891186</c:v>
                </c:pt>
                <c:pt idx="248">
                  <c:v>41102.933126921278</c:v>
                </c:pt>
                <c:pt idx="249">
                  <c:v>41102.933832361108</c:v>
                </c:pt>
                <c:pt idx="250">
                  <c:v>41102.934526921294</c:v>
                </c:pt>
                <c:pt idx="251">
                  <c:v>41102.935232824086</c:v>
                </c:pt>
                <c:pt idx="252">
                  <c:v>41102.935927349543</c:v>
                </c:pt>
                <c:pt idx="253">
                  <c:v>41102.936633958343</c:v>
                </c:pt>
                <c:pt idx="254">
                  <c:v>41102.937339317141</c:v>
                </c:pt>
                <c:pt idx="255">
                  <c:v>41102.938045324096</c:v>
                </c:pt>
                <c:pt idx="256">
                  <c:v>41102.938739791665</c:v>
                </c:pt>
                <c:pt idx="257">
                  <c:v>41102.939446157405</c:v>
                </c:pt>
                <c:pt idx="258">
                  <c:v>41102.940151817129</c:v>
                </c:pt>
                <c:pt idx="259">
                  <c:v>41102.940846273166</c:v>
                </c:pt>
                <c:pt idx="260">
                  <c:v>41102.941540717584</c:v>
                </c:pt>
                <c:pt idx="261">
                  <c:v>41102.942235162052</c:v>
                </c:pt>
                <c:pt idx="262">
                  <c:v>41102.942929606492</c:v>
                </c:pt>
                <c:pt idx="263">
                  <c:v>41102.943635601834</c:v>
                </c:pt>
                <c:pt idx="264">
                  <c:v>41102.944330069447</c:v>
                </c:pt>
                <c:pt idx="265">
                  <c:v>41102.945024513872</c:v>
                </c:pt>
                <c:pt idx="266">
                  <c:v>41102.945730520834</c:v>
                </c:pt>
                <c:pt idx="267">
                  <c:v>41102.946436550941</c:v>
                </c:pt>
                <c:pt idx="268">
                  <c:v>41102.947131284731</c:v>
                </c:pt>
                <c:pt idx="269">
                  <c:v>41102.947825902782</c:v>
                </c:pt>
                <c:pt idx="270">
                  <c:v>41102.948531435206</c:v>
                </c:pt>
                <c:pt idx="271">
                  <c:v>41102.949226018536</c:v>
                </c:pt>
                <c:pt idx="272">
                  <c:v>41102.949931909723</c:v>
                </c:pt>
                <c:pt idx="273">
                  <c:v>41102.950626643535</c:v>
                </c:pt>
                <c:pt idx="274">
                  <c:v>41102.951332777782</c:v>
                </c:pt>
                <c:pt idx="275">
                  <c:v>41102.952039016222</c:v>
                </c:pt>
                <c:pt idx="276">
                  <c:v>41102.952744409733</c:v>
                </c:pt>
                <c:pt idx="277">
                  <c:v>41102.95343885418</c:v>
                </c:pt>
                <c:pt idx="278">
                  <c:v>41102.954133298626</c:v>
                </c:pt>
                <c:pt idx="279">
                  <c:v>41102.954827754642</c:v>
                </c:pt>
                <c:pt idx="280">
                  <c:v>41102.955522199096</c:v>
                </c:pt>
                <c:pt idx="281">
                  <c:v>41102.95621664355</c:v>
                </c:pt>
                <c:pt idx="282">
                  <c:v>41102.956911099565</c:v>
                </c:pt>
                <c:pt idx="283">
                  <c:v>41102.957617419001</c:v>
                </c:pt>
                <c:pt idx="284">
                  <c:v>41102.958323125014</c:v>
                </c:pt>
                <c:pt idx="285">
                  <c:v>41102.959029143531</c:v>
                </c:pt>
              </c:numCache>
            </c:numRef>
          </c:xVal>
          <c:yVal>
            <c:numRef>
              <c:f>TIMBER_DATA_!$DRY$1:$DRY$286</c:f>
              <c:numCache>
                <c:formatCode>0.00E+00</c:formatCode>
                <c:ptCount val="286"/>
                <c:pt idx="0">
                  <c:v>82443992999.879623</c:v>
                </c:pt>
                <c:pt idx="1">
                  <c:v>82424463000.067001</c:v>
                </c:pt>
                <c:pt idx="2">
                  <c:v>82431123000.115005</c:v>
                </c:pt>
                <c:pt idx="3">
                  <c:v>82423472000.138397</c:v>
                </c:pt>
                <c:pt idx="4">
                  <c:v>82410225999.837997</c:v>
                </c:pt>
                <c:pt idx="5">
                  <c:v>82429574999.871033</c:v>
                </c:pt>
                <c:pt idx="6">
                  <c:v>82402229999.735001</c:v>
                </c:pt>
                <c:pt idx="7">
                  <c:v>82405711999.907196</c:v>
                </c:pt>
                <c:pt idx="8">
                  <c:v>82388165000.1642</c:v>
                </c:pt>
                <c:pt idx="9">
                  <c:v>82404614000.156815</c:v>
                </c:pt>
                <c:pt idx="10">
                  <c:v>82390900999.953201</c:v>
                </c:pt>
                <c:pt idx="11">
                  <c:v>82395127999.94397</c:v>
                </c:pt>
                <c:pt idx="12">
                  <c:v>82389729000.004593</c:v>
                </c:pt>
                <c:pt idx="13">
                  <c:v>82383577000.219589</c:v>
                </c:pt>
                <c:pt idx="14">
                  <c:v>82375033000.149002</c:v>
                </c:pt>
                <c:pt idx="15">
                  <c:v>82380520999.895615</c:v>
                </c:pt>
                <c:pt idx="16">
                  <c:v>82368617999.917999</c:v>
                </c:pt>
                <c:pt idx="17">
                  <c:v>82376196000.100006</c:v>
                </c:pt>
                <c:pt idx="18">
                  <c:v>82361778000.115997</c:v>
                </c:pt>
                <c:pt idx="19">
                  <c:v>82363269000.335602</c:v>
                </c:pt>
                <c:pt idx="20">
                  <c:v>82351841000.054993</c:v>
                </c:pt>
                <c:pt idx="21">
                  <c:v>82345705000.04657</c:v>
                </c:pt>
                <c:pt idx="22">
                  <c:v>82357394999.919769</c:v>
                </c:pt>
                <c:pt idx="23">
                  <c:v>82352914000.007004</c:v>
                </c:pt>
                <c:pt idx="24">
                  <c:v>82346287000.264572</c:v>
                </c:pt>
                <c:pt idx="25">
                  <c:v>82348211999.925507</c:v>
                </c:pt>
                <c:pt idx="26">
                  <c:v>82330041999.90979</c:v>
                </c:pt>
                <c:pt idx="27">
                  <c:v>82325708999.944366</c:v>
                </c:pt>
                <c:pt idx="28">
                  <c:v>82321456999.953003</c:v>
                </c:pt>
                <c:pt idx="29">
                  <c:v>82315517999.911972</c:v>
                </c:pt>
                <c:pt idx="30">
                  <c:v>82322570999.856995</c:v>
                </c:pt>
                <c:pt idx="31">
                  <c:v>82307309999.972595</c:v>
                </c:pt>
                <c:pt idx="32">
                  <c:v>82309095000.227997</c:v>
                </c:pt>
                <c:pt idx="33">
                  <c:v>82298789999.895996</c:v>
                </c:pt>
                <c:pt idx="34">
                  <c:v>82279423999.8638</c:v>
                </c:pt>
                <c:pt idx="35">
                  <c:v>82302681000.378006</c:v>
                </c:pt>
                <c:pt idx="36">
                  <c:v>82286854000.207397</c:v>
                </c:pt>
                <c:pt idx="37">
                  <c:v>82285036000.107224</c:v>
                </c:pt>
                <c:pt idx="38">
                  <c:v>82285821999.796371</c:v>
                </c:pt>
                <c:pt idx="39">
                  <c:v>82282037000.033997</c:v>
                </c:pt>
                <c:pt idx="40">
                  <c:v>82270928999.670807</c:v>
                </c:pt>
                <c:pt idx="41">
                  <c:v>82267218000.013</c:v>
                </c:pt>
                <c:pt idx="42">
                  <c:v>82256101000.305893</c:v>
                </c:pt>
                <c:pt idx="43">
                  <c:v>82251275999.952698</c:v>
                </c:pt>
                <c:pt idx="44">
                  <c:v>82249825999.878006</c:v>
                </c:pt>
                <c:pt idx="45">
                  <c:v>82251562999.727997</c:v>
                </c:pt>
                <c:pt idx="46">
                  <c:v>82238569999.789993</c:v>
                </c:pt>
                <c:pt idx="47">
                  <c:v>82241896000.136795</c:v>
                </c:pt>
                <c:pt idx="48">
                  <c:v>82240880999.841614</c:v>
                </c:pt>
                <c:pt idx="49">
                  <c:v>82221138000.288193</c:v>
                </c:pt>
                <c:pt idx="50">
                  <c:v>82229116999.822006</c:v>
                </c:pt>
                <c:pt idx="51">
                  <c:v>82227035999.913193</c:v>
                </c:pt>
                <c:pt idx="52">
                  <c:v>82211855999.870407</c:v>
                </c:pt>
                <c:pt idx="53">
                  <c:v>82206653999.819</c:v>
                </c:pt>
                <c:pt idx="54">
                  <c:v>82208710999.764389</c:v>
                </c:pt>
                <c:pt idx="55">
                  <c:v>82198618000.087204</c:v>
                </c:pt>
                <c:pt idx="56">
                  <c:v>82183642999.904465</c:v>
                </c:pt>
                <c:pt idx="57">
                  <c:v>82192269000.380005</c:v>
                </c:pt>
                <c:pt idx="58" formatCode="General">
                  <c:v>82197742000</c:v>
                </c:pt>
                <c:pt idx="59">
                  <c:v>82167840999.877029</c:v>
                </c:pt>
                <c:pt idx="60">
                  <c:v>82171936999.94339</c:v>
                </c:pt>
                <c:pt idx="61">
                  <c:v>82164695000.067001</c:v>
                </c:pt>
                <c:pt idx="62">
                  <c:v>82170527999.886993</c:v>
                </c:pt>
                <c:pt idx="63">
                  <c:v>82159459999.841995</c:v>
                </c:pt>
                <c:pt idx="64">
                  <c:v>82153751000.076614</c:v>
                </c:pt>
                <c:pt idx="65">
                  <c:v>82149966000.264389</c:v>
                </c:pt>
                <c:pt idx="66">
                  <c:v>82153135999.882004</c:v>
                </c:pt>
                <c:pt idx="67">
                  <c:v>82142117999.929993</c:v>
                </c:pt>
                <c:pt idx="68">
                  <c:v>82129207000.102402</c:v>
                </c:pt>
                <c:pt idx="69">
                  <c:v>82125954999.860001</c:v>
                </c:pt>
                <c:pt idx="70">
                  <c:v>82137039000.051605</c:v>
                </c:pt>
                <c:pt idx="71">
                  <c:v>82118999999.876007</c:v>
                </c:pt>
                <c:pt idx="72">
                  <c:v>82128748999.780014</c:v>
                </c:pt>
                <c:pt idx="73">
                  <c:v>82110062999.937988</c:v>
                </c:pt>
                <c:pt idx="74">
                  <c:v>82112806999.962967</c:v>
                </c:pt>
                <c:pt idx="75">
                  <c:v>82105835999.917191</c:v>
                </c:pt>
                <c:pt idx="76">
                  <c:v>82091680000.02713</c:v>
                </c:pt>
                <c:pt idx="77">
                  <c:v>82100338999.931992</c:v>
                </c:pt>
                <c:pt idx="78">
                  <c:v>82082939000.143997</c:v>
                </c:pt>
                <c:pt idx="79">
                  <c:v>82096792000.029602</c:v>
                </c:pt>
                <c:pt idx="80">
                  <c:v>82077581000.220596</c:v>
                </c:pt>
                <c:pt idx="81">
                  <c:v>82070421999.985992</c:v>
                </c:pt>
                <c:pt idx="82">
                  <c:v>82065105000.241989</c:v>
                </c:pt>
                <c:pt idx="83">
                  <c:v>82079866999.892014</c:v>
                </c:pt>
                <c:pt idx="84">
                  <c:v>82061025000.140015</c:v>
                </c:pt>
                <c:pt idx="85">
                  <c:v>82053054000.030014</c:v>
                </c:pt>
                <c:pt idx="86">
                  <c:v>82056618000.058014</c:v>
                </c:pt>
                <c:pt idx="87">
                  <c:v>82053300000.213989</c:v>
                </c:pt>
                <c:pt idx="88">
                  <c:v>82058650000.383224</c:v>
                </c:pt>
                <c:pt idx="89">
                  <c:v>82046181000.0578</c:v>
                </c:pt>
                <c:pt idx="90">
                  <c:v>82037768000.084</c:v>
                </c:pt>
                <c:pt idx="91">
                  <c:v>82066457000.249191</c:v>
                </c:pt>
                <c:pt idx="92">
                  <c:v>82047664000.309006</c:v>
                </c:pt>
                <c:pt idx="93">
                  <c:v>82033679999.92659</c:v>
                </c:pt>
                <c:pt idx="94">
                  <c:v>82028790000.073029</c:v>
                </c:pt>
                <c:pt idx="95">
                  <c:v>82031796000.211502</c:v>
                </c:pt>
                <c:pt idx="96">
                  <c:v>82018812000.059402</c:v>
                </c:pt>
                <c:pt idx="97">
                  <c:v>81994497999.986771</c:v>
                </c:pt>
                <c:pt idx="98">
                  <c:v>81992065000.102814</c:v>
                </c:pt>
                <c:pt idx="99">
                  <c:v>81987494000.215195</c:v>
                </c:pt>
                <c:pt idx="100">
                  <c:v>81990484000.061005</c:v>
                </c:pt>
                <c:pt idx="101">
                  <c:v>81982431000.207993</c:v>
                </c:pt>
                <c:pt idx="102">
                  <c:v>81975656000.103806</c:v>
                </c:pt>
                <c:pt idx="103">
                  <c:v>81964563999.785507</c:v>
                </c:pt>
                <c:pt idx="104">
                  <c:v>81970249999.613297</c:v>
                </c:pt>
                <c:pt idx="105">
                  <c:v>81957642000.070007</c:v>
                </c:pt>
                <c:pt idx="106">
                  <c:v>81958486000.121826</c:v>
                </c:pt>
                <c:pt idx="107">
                  <c:v>81937588000.003601</c:v>
                </c:pt>
                <c:pt idx="108">
                  <c:v>81944870999.982788</c:v>
                </c:pt>
                <c:pt idx="109">
                  <c:v>81940086999.919098</c:v>
                </c:pt>
                <c:pt idx="110">
                  <c:v>81943314000.011002</c:v>
                </c:pt>
                <c:pt idx="111">
                  <c:v>81932018000.008194</c:v>
                </c:pt>
                <c:pt idx="112">
                  <c:v>81929036000.176605</c:v>
                </c:pt>
                <c:pt idx="113">
                  <c:v>81916264000.1194</c:v>
                </c:pt>
                <c:pt idx="114">
                  <c:v>81922342999.96199</c:v>
                </c:pt>
                <c:pt idx="115">
                  <c:v>81903919000.147003</c:v>
                </c:pt>
                <c:pt idx="116">
                  <c:v>81885535999.835495</c:v>
                </c:pt>
                <c:pt idx="117">
                  <c:v>81899290999.802002</c:v>
                </c:pt>
                <c:pt idx="118">
                  <c:v>81894244000.266769</c:v>
                </c:pt>
                <c:pt idx="119">
                  <c:v>81887329999.65535</c:v>
                </c:pt>
                <c:pt idx="120">
                  <c:v>81882971999.987</c:v>
                </c:pt>
                <c:pt idx="121">
                  <c:v>81889018000.126801</c:v>
                </c:pt>
                <c:pt idx="122">
                  <c:v>81882030000.291</c:v>
                </c:pt>
                <c:pt idx="123">
                  <c:v>81879368000.065201</c:v>
                </c:pt>
                <c:pt idx="124">
                  <c:v>81872667000.054993</c:v>
                </c:pt>
                <c:pt idx="125">
                  <c:v>81865686999.808395</c:v>
                </c:pt>
                <c:pt idx="126">
                  <c:v>81859002000.110001</c:v>
                </c:pt>
                <c:pt idx="127">
                  <c:v>81850777999.780014</c:v>
                </c:pt>
                <c:pt idx="128">
                  <c:v>81852842000.007996</c:v>
                </c:pt>
                <c:pt idx="129">
                  <c:v>81838349999.990799</c:v>
                </c:pt>
                <c:pt idx="130">
                  <c:v>81834139999.869003</c:v>
                </c:pt>
                <c:pt idx="131">
                  <c:v>81818541999.811005</c:v>
                </c:pt>
                <c:pt idx="132">
                  <c:v>81824742999.979401</c:v>
                </c:pt>
                <c:pt idx="133">
                  <c:v>81811431000.195007</c:v>
                </c:pt>
                <c:pt idx="134">
                  <c:v>81808490000.063004</c:v>
                </c:pt>
                <c:pt idx="135">
                  <c:v>81808039999.826706</c:v>
                </c:pt>
                <c:pt idx="136">
                  <c:v>81813553000.229202</c:v>
                </c:pt>
                <c:pt idx="137">
                  <c:v>81798971000.116394</c:v>
                </c:pt>
                <c:pt idx="138">
                  <c:v>81796653000.050003</c:v>
                </c:pt>
                <c:pt idx="139">
                  <c:v>81781947999.979004</c:v>
                </c:pt>
                <c:pt idx="140">
                  <c:v>81785085999.820007</c:v>
                </c:pt>
                <c:pt idx="141">
                  <c:v>81782668999.905991</c:v>
                </c:pt>
                <c:pt idx="142">
                  <c:v>81787290000.015991</c:v>
                </c:pt>
                <c:pt idx="143">
                  <c:v>81774100000.121033</c:v>
                </c:pt>
                <c:pt idx="144">
                  <c:v>81772495000.469193</c:v>
                </c:pt>
                <c:pt idx="145">
                  <c:v>81763377000.063004</c:v>
                </c:pt>
                <c:pt idx="146">
                  <c:v>81756061999.918198</c:v>
                </c:pt>
                <c:pt idx="147">
                  <c:v>81745927999.959991</c:v>
                </c:pt>
                <c:pt idx="148">
                  <c:v>81745920000.190201</c:v>
                </c:pt>
                <c:pt idx="149">
                  <c:v>81737949000.287003</c:v>
                </c:pt>
                <c:pt idx="150">
                  <c:v>81741070000.024994</c:v>
                </c:pt>
                <c:pt idx="151">
                  <c:v>81734966999.929993</c:v>
                </c:pt>
                <c:pt idx="152">
                  <c:v>81734598999.945999</c:v>
                </c:pt>
                <c:pt idx="153">
                  <c:v>81738784999.892014</c:v>
                </c:pt>
                <c:pt idx="154">
                  <c:v>81725939999.905991</c:v>
                </c:pt>
                <c:pt idx="155">
                  <c:v>81728585999.917999</c:v>
                </c:pt>
                <c:pt idx="156">
                  <c:v>81712258999.768967</c:v>
                </c:pt>
                <c:pt idx="157">
                  <c:v>81711546000.119995</c:v>
                </c:pt>
                <c:pt idx="158">
                  <c:v>81714863999.830795</c:v>
                </c:pt>
                <c:pt idx="159">
                  <c:v>81710931999.925995</c:v>
                </c:pt>
                <c:pt idx="160">
                  <c:v>81703289000.033493</c:v>
                </c:pt>
                <c:pt idx="161">
                  <c:v>81703576000.001907</c:v>
                </c:pt>
                <c:pt idx="162">
                  <c:v>81696833999.786591</c:v>
                </c:pt>
                <c:pt idx="163">
                  <c:v>81694580999.985992</c:v>
                </c:pt>
                <c:pt idx="164">
                  <c:v>81693442000.204391</c:v>
                </c:pt>
                <c:pt idx="165">
                  <c:v>81680286000.147995</c:v>
                </c:pt>
                <c:pt idx="166">
                  <c:v>81674519000.315994</c:v>
                </c:pt>
                <c:pt idx="167">
                  <c:v>81671627000.147003</c:v>
                </c:pt>
                <c:pt idx="168">
                  <c:v>81650548999.970993</c:v>
                </c:pt>
                <c:pt idx="169">
                  <c:v>81662329000.084</c:v>
                </c:pt>
                <c:pt idx="170">
                  <c:v>81657724999.7677</c:v>
                </c:pt>
                <c:pt idx="171">
                  <c:v>81637047999.647003</c:v>
                </c:pt>
                <c:pt idx="172">
                  <c:v>81638334000.1884</c:v>
                </c:pt>
                <c:pt idx="173">
                  <c:v>81638842000.126007</c:v>
                </c:pt>
                <c:pt idx="174">
                  <c:v>81635515999.961395</c:v>
                </c:pt>
                <c:pt idx="175">
                  <c:v>81633566999.858002</c:v>
                </c:pt>
                <c:pt idx="176">
                  <c:v>81604673999.800003</c:v>
                </c:pt>
                <c:pt idx="177">
                  <c:v>81621271000.060791</c:v>
                </c:pt>
                <c:pt idx="178">
                  <c:v>81623220000.161224</c:v>
                </c:pt>
                <c:pt idx="179">
                  <c:v>81608588999.911972</c:v>
                </c:pt>
                <c:pt idx="180">
                  <c:v>81605337000.047989</c:v>
                </c:pt>
                <c:pt idx="181">
                  <c:v>81598529999.806</c:v>
                </c:pt>
                <c:pt idx="182">
                  <c:v>81606525000.257996</c:v>
                </c:pt>
                <c:pt idx="183">
                  <c:v>81592729999.897614</c:v>
                </c:pt>
                <c:pt idx="184">
                  <c:v>81589853999.91597</c:v>
                </c:pt>
                <c:pt idx="185">
                  <c:v>81597070999.878006</c:v>
                </c:pt>
                <c:pt idx="186">
                  <c:v>81589894999.951996</c:v>
                </c:pt>
                <c:pt idx="187">
                  <c:v>81582759999.813995</c:v>
                </c:pt>
                <c:pt idx="188">
                  <c:v>81575443999.892014</c:v>
                </c:pt>
                <c:pt idx="189">
                  <c:v>81570971999.850128</c:v>
                </c:pt>
                <c:pt idx="190">
                  <c:v>81574224000.002014</c:v>
                </c:pt>
                <c:pt idx="191">
                  <c:v>81575543000.185028</c:v>
                </c:pt>
                <c:pt idx="192">
                  <c:v>81572184000.041214</c:v>
                </c:pt>
                <c:pt idx="193">
                  <c:v>81558749000.199005</c:v>
                </c:pt>
                <c:pt idx="194">
                  <c:v>81546191000.104996</c:v>
                </c:pt>
                <c:pt idx="195">
                  <c:v>81561731000.289001</c:v>
                </c:pt>
                <c:pt idx="196">
                  <c:v>81554464999.765991</c:v>
                </c:pt>
                <c:pt idx="197">
                  <c:v>81544625999.882004</c:v>
                </c:pt>
                <c:pt idx="198">
                  <c:v>81540980999.863129</c:v>
                </c:pt>
                <c:pt idx="199">
                  <c:v>81528431000.395004</c:v>
                </c:pt>
                <c:pt idx="200">
                  <c:v>81529577000.223801</c:v>
                </c:pt>
                <c:pt idx="201">
                  <c:v>81539875000.138</c:v>
                </c:pt>
                <c:pt idx="202">
                  <c:v>81523555999.972794</c:v>
                </c:pt>
                <c:pt idx="203">
                  <c:v>81510333999.850601</c:v>
                </c:pt>
                <c:pt idx="204">
                  <c:v>81517862999.981995</c:v>
                </c:pt>
                <c:pt idx="205">
                  <c:v>81515781999.769196</c:v>
                </c:pt>
                <c:pt idx="206">
                  <c:v>81494721000.032013</c:v>
                </c:pt>
                <c:pt idx="207">
                  <c:v>81489011000.289993</c:v>
                </c:pt>
                <c:pt idx="208">
                  <c:v>81498939000.009613</c:v>
                </c:pt>
                <c:pt idx="209">
                  <c:v>81491377999.984589</c:v>
                </c:pt>
                <c:pt idx="210">
                  <c:v>81482776999.983994</c:v>
                </c:pt>
                <c:pt idx="211">
                  <c:v>81480695999.919189</c:v>
                </c:pt>
                <c:pt idx="212">
                  <c:v>81476738999.982788</c:v>
                </c:pt>
                <c:pt idx="213">
                  <c:v>81480375999.847992</c:v>
                </c:pt>
                <c:pt idx="214">
                  <c:v>81479664000.237991</c:v>
                </c:pt>
                <c:pt idx="215">
                  <c:v>81460150000.247971</c:v>
                </c:pt>
                <c:pt idx="216">
                  <c:v>81460788999.851028</c:v>
                </c:pt>
                <c:pt idx="217">
                  <c:v>81456652000.01799</c:v>
                </c:pt>
                <c:pt idx="218">
                  <c:v>81454367000.1604</c:v>
                </c:pt>
                <c:pt idx="219">
                  <c:v>81453965000.275604</c:v>
                </c:pt>
                <c:pt idx="220">
                  <c:v>81447952000.076004</c:v>
                </c:pt>
                <c:pt idx="221">
                  <c:v>81455522000.291992</c:v>
                </c:pt>
                <c:pt idx="222">
                  <c:v>81445191999.872025</c:v>
                </c:pt>
                <c:pt idx="223">
                  <c:v>81453998000.273529</c:v>
                </c:pt>
                <c:pt idx="224">
                  <c:v>81447002000.231003</c:v>
                </c:pt>
                <c:pt idx="225">
                  <c:v>81437303000.042999</c:v>
                </c:pt>
                <c:pt idx="226">
                  <c:v>81441948000.067505</c:v>
                </c:pt>
                <c:pt idx="227">
                  <c:v>81419378999.681549</c:v>
                </c:pt>
                <c:pt idx="228">
                  <c:v>81422556999.830002</c:v>
                </c:pt>
                <c:pt idx="229">
                  <c:v>81418732000.220413</c:v>
                </c:pt>
                <c:pt idx="230">
                  <c:v>81419018000.098572</c:v>
                </c:pt>
                <c:pt idx="231">
                  <c:v>81409908999.807007</c:v>
                </c:pt>
                <c:pt idx="232">
                  <c:v>81413595000.20639</c:v>
                </c:pt>
                <c:pt idx="233">
                  <c:v>81406393999.882996</c:v>
                </c:pt>
                <c:pt idx="234">
                  <c:v>81415578000.04599</c:v>
                </c:pt>
                <c:pt idx="235">
                  <c:v>81396030999.715195</c:v>
                </c:pt>
                <c:pt idx="236">
                  <c:v>81400938000.121628</c:v>
                </c:pt>
                <c:pt idx="237">
                  <c:v>81390256000.227997</c:v>
                </c:pt>
                <c:pt idx="238">
                  <c:v>81385587000.078995</c:v>
                </c:pt>
                <c:pt idx="239">
                  <c:v>81386676000.035995</c:v>
                </c:pt>
                <c:pt idx="240">
                  <c:v>81383834000.112503</c:v>
                </c:pt>
                <c:pt idx="241">
                  <c:v>81384423000.119995</c:v>
                </c:pt>
                <c:pt idx="242">
                  <c:v>81365680000.207001</c:v>
                </c:pt>
                <c:pt idx="243">
                  <c:v>81362181999.917999</c:v>
                </c:pt>
                <c:pt idx="244">
                  <c:v>81364942999.931213</c:v>
                </c:pt>
                <c:pt idx="245">
                  <c:v>81354260000.227005</c:v>
                </c:pt>
                <c:pt idx="246">
                  <c:v>81355039000.061996</c:v>
                </c:pt>
                <c:pt idx="247">
                  <c:v>81355252000.3078</c:v>
                </c:pt>
                <c:pt idx="248">
                  <c:v>81345774000.143997</c:v>
                </c:pt>
                <c:pt idx="249">
                  <c:v>81361609000.024002</c:v>
                </c:pt>
                <c:pt idx="250">
                  <c:v>81337671999.895401</c:v>
                </c:pt>
                <c:pt idx="251">
                  <c:v>81334714000.366196</c:v>
                </c:pt>
                <c:pt idx="252">
                  <c:v>81339792999.802002</c:v>
                </c:pt>
                <c:pt idx="253">
                  <c:v>81347182999.880005</c:v>
                </c:pt>
                <c:pt idx="254">
                  <c:v>81337638999.914398</c:v>
                </c:pt>
                <c:pt idx="255">
                  <c:v>81336263000.085007</c:v>
                </c:pt>
                <c:pt idx="256">
                  <c:v>81330118999.927505</c:v>
                </c:pt>
                <c:pt idx="257">
                  <c:v>81316053000.350494</c:v>
                </c:pt>
                <c:pt idx="258">
                  <c:v>81326260000.179031</c:v>
                </c:pt>
                <c:pt idx="259">
                  <c:v>81330978999.947998</c:v>
                </c:pt>
                <c:pt idx="260">
                  <c:v>81324490999.880203</c:v>
                </c:pt>
                <c:pt idx="261">
                  <c:v>81308320000.172028</c:v>
                </c:pt>
                <c:pt idx="262">
                  <c:v>81317691000.24559</c:v>
                </c:pt>
                <c:pt idx="263">
                  <c:v>81313595000.123032</c:v>
                </c:pt>
                <c:pt idx="264">
                  <c:v>81314774999.827805</c:v>
                </c:pt>
                <c:pt idx="265">
                  <c:v>81310457999.908966</c:v>
                </c:pt>
                <c:pt idx="266">
                  <c:v>81315963000.061996</c:v>
                </c:pt>
                <c:pt idx="267">
                  <c:v>81303084999.935593</c:v>
                </c:pt>
                <c:pt idx="268">
                  <c:v>81289363000.145203</c:v>
                </c:pt>
                <c:pt idx="269">
                  <c:v>81299619999.953995</c:v>
                </c:pt>
                <c:pt idx="270">
                  <c:v>81284185999.808197</c:v>
                </c:pt>
                <c:pt idx="271">
                  <c:v>81286996000.2155</c:v>
                </c:pt>
                <c:pt idx="272">
                  <c:v>81284922999.949966</c:v>
                </c:pt>
                <c:pt idx="273">
                  <c:v>81279196999.858002</c:v>
                </c:pt>
                <c:pt idx="274">
                  <c:v>81288446000.054993</c:v>
                </c:pt>
                <c:pt idx="275">
                  <c:v>81279123000.261002</c:v>
                </c:pt>
                <c:pt idx="276">
                  <c:v>81280794999.973007</c:v>
                </c:pt>
                <c:pt idx="277">
                  <c:v>81285307999.957993</c:v>
                </c:pt>
                <c:pt idx="278">
                  <c:v>81274585000.014008</c:v>
                </c:pt>
                <c:pt idx="279">
                  <c:v>81277951999.810501</c:v>
                </c:pt>
                <c:pt idx="280">
                  <c:v>81272816000.090591</c:v>
                </c:pt>
                <c:pt idx="281">
                  <c:v>81262027000.103424</c:v>
                </c:pt>
                <c:pt idx="282">
                  <c:v>81270612000.037994</c:v>
                </c:pt>
                <c:pt idx="283">
                  <c:v>81247453000.160995</c:v>
                </c:pt>
                <c:pt idx="284">
                  <c:v>81243013000.074997</c:v>
                </c:pt>
                <c:pt idx="285">
                  <c:v>81263541999.908371</c:v>
                </c:pt>
              </c:numCache>
            </c:numRef>
          </c:yVal>
        </c:ser>
        <c:axId val="89032960"/>
        <c:axId val="88936448"/>
      </c:scatterChart>
      <c:valAx>
        <c:axId val="89032960"/>
        <c:scaling>
          <c:orientation val="minMax"/>
          <c:min val="41102.75"/>
        </c:scaling>
        <c:axPos val="b"/>
        <c:numFmt formatCode="h:mm;@" sourceLinked="0"/>
        <c:tickLblPos val="nextTo"/>
        <c:crossAx val="88936448"/>
        <c:crosses val="autoZero"/>
        <c:crossBetween val="midCat"/>
      </c:valAx>
      <c:valAx>
        <c:axId val="88936448"/>
        <c:scaling>
          <c:orientation val="minMax"/>
        </c:scaling>
        <c:axPos val="l"/>
        <c:majorGridlines/>
        <c:numFmt formatCode="0.00E+00" sourceLinked="1"/>
        <c:tickLblPos val="nextTo"/>
        <c:crossAx val="89032960"/>
        <c:crosses val="autoZero"/>
        <c:crossBetween val="midCat"/>
      </c:valAx>
    </c:plotArea>
    <c:legend>
      <c:legendPos val="r"/>
      <c:layout/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13/07/2012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12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5111750"/>
          </a:xfrm>
        </p:spPr>
        <p:txBody>
          <a:bodyPr/>
          <a:lstStyle/>
          <a:p>
            <a:r>
              <a:rPr lang="en-US" sz="2000" dirty="0" smtClean="0"/>
              <a:t>06:04 injection &amp; ramp: beam dump QPS trigger RSD1.A45.B2 </a:t>
            </a:r>
          </a:p>
          <a:p>
            <a:r>
              <a:rPr lang="en-US" sz="2000" dirty="0" smtClean="0"/>
              <a:t>09:25 another ramp for 90 m optics run: beam dump due to collimator energy threshold function interpolation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10:39</a:t>
            </a:r>
            <a:r>
              <a:rPr lang="en-US" sz="2000" dirty="0" smtClean="0"/>
              <a:t> RSF2.A34B1 tripped at injection settings: access for EPC to fix. In parallel access for QPS </a:t>
            </a:r>
          </a:p>
          <a:p>
            <a:r>
              <a:rPr lang="en-US" sz="2000" dirty="0" smtClean="0"/>
              <a:t>12:41 </a:t>
            </a:r>
            <a:r>
              <a:rPr lang="en-US" sz="2000" dirty="0" smtClean="0">
                <a:solidFill>
                  <a:srgbClr val="FF0000"/>
                </a:solidFill>
              </a:rPr>
              <a:t>Phantom of the ventilation doors </a:t>
            </a:r>
            <a:r>
              <a:rPr lang="en-US" sz="2000" dirty="0" smtClean="0"/>
              <a:t>passed by in Pt 2 (UL26) </a:t>
            </a:r>
          </a:p>
          <a:p>
            <a:r>
              <a:rPr lang="en-US" sz="2000" dirty="0" smtClean="0"/>
              <a:t>13:11 Door closed </a:t>
            </a:r>
          </a:p>
          <a:p>
            <a:r>
              <a:rPr lang="en-US" sz="2000" dirty="0" smtClean="0"/>
              <a:t>13:56 No beam from SPS, RF problem needing an access.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15:46</a:t>
            </a:r>
            <a:r>
              <a:rPr lang="en-US" sz="2000" dirty="0" smtClean="0"/>
              <a:t> Injecting again. </a:t>
            </a:r>
          </a:p>
          <a:p>
            <a:r>
              <a:rPr lang="en-US" sz="2000" dirty="0" smtClean="0"/>
              <a:t>17:09 Ramp for 90 m physics run started.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18:10 Stable beams fill #2836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18:30 Roman Pots in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>07:14 Trip of IT-R5 just before programmed dump</a:t>
            </a:r>
          </a:p>
          <a:p>
            <a:r>
              <a:rPr lang="en-US" sz="2000" dirty="0" smtClean="0"/>
              <a:t>Preparing for nominal production fill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9:25 Dump during Squeeze at 30 m b*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1008140"/>
          </a:xfrm>
        </p:spPr>
        <p:txBody>
          <a:bodyPr/>
          <a:lstStyle/>
          <a:p>
            <a:r>
              <a:rPr lang="en-US" dirty="0" smtClean="0"/>
              <a:t>Beam dump due to collimator energy threshold function interpolation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4"/>
            <a:ext cx="9144000" cy="384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588280" y="4437140"/>
            <a:ext cx="648090" cy="57608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#2836 finally made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1440200"/>
          </a:xfrm>
        </p:spPr>
        <p:txBody>
          <a:bodyPr/>
          <a:lstStyle/>
          <a:p>
            <a:r>
              <a:rPr lang="en-GB" dirty="0" smtClean="0"/>
              <a:t>Injection rather smooth, but takes about 45 minutes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1503849"/>
            <a:ext cx="4464620" cy="23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20" y="4149100"/>
            <a:ext cx="8892600" cy="199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colliding bunches (again)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512210"/>
          </a:xfrm>
        </p:spPr>
        <p:txBody>
          <a:bodyPr/>
          <a:lstStyle/>
          <a:p>
            <a:r>
              <a:rPr lang="en-GB" dirty="0" smtClean="0"/>
              <a:t>Long range causing loss of 3 non colliding 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00"/>
            <a:ext cx="7114445" cy="247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444260" y="2060810"/>
            <a:ext cx="432060" cy="432060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40" y="3284980"/>
            <a:ext cx="4407087" cy="315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450" y="3789050"/>
            <a:ext cx="309643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B2, 2 bunches 25 losses in 15 minutes</a:t>
            </a:r>
            <a:endParaRPr lang="en-GB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450" y="4797190"/>
            <a:ext cx="2552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7380" y="6021360"/>
            <a:ext cx="403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Should ‘collide’ &gt; 60 m (after D1)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intensity decay, still ok this morning...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9940" y="134071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‘Normal’ collisions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44010" y="2708900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Only long range at 48 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571" y="3573021"/>
            <a:ext cx="3384470" cy="22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1979640" y="5085230"/>
            <a:ext cx="2736380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339690" y="4757130"/>
            <a:ext cx="18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Dump limit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90 m physics run until 7 am this morning</a:t>
            </a:r>
          </a:p>
          <a:p>
            <a:r>
              <a:rPr lang="en-GB" dirty="0" smtClean="0"/>
              <a:t>Back to ‘standard’ physics production</a:t>
            </a:r>
          </a:p>
          <a:p>
            <a:r>
              <a:rPr lang="en-GB" dirty="0" smtClean="0"/>
              <a:t>Develop additional break point for going in collision in parallel. Will need about three test fills, spread out over the coming days</a:t>
            </a:r>
          </a:p>
          <a:p>
            <a:pPr lvl="1"/>
            <a:r>
              <a:rPr lang="en-US" dirty="0" smtClean="0"/>
              <a:t>Fill with 3 bunches or so to do first test</a:t>
            </a:r>
          </a:p>
          <a:p>
            <a:pPr lvl="1"/>
            <a:r>
              <a:rPr lang="en-US" dirty="0" smtClean="0"/>
              <a:t>Fill with 36 bunches (trains of 50 ns) to correct leakage</a:t>
            </a:r>
          </a:p>
          <a:p>
            <a:pPr lvl="1"/>
            <a:r>
              <a:rPr lang="en-US" dirty="0" smtClean="0"/>
              <a:t>Intermediate intensity fill (something like 480 bunches)</a:t>
            </a:r>
          </a:p>
          <a:p>
            <a:r>
              <a:rPr lang="en-GB" dirty="0" err="1" smtClean="0"/>
              <a:t>Octupole</a:t>
            </a:r>
            <a:r>
              <a:rPr lang="en-GB" dirty="0" smtClean="0"/>
              <a:t> polarity change postponed for the moment</a:t>
            </a:r>
          </a:p>
          <a:p>
            <a:pPr lvl="1"/>
            <a:r>
              <a:rPr lang="en-GB" dirty="0" smtClean="0"/>
              <a:t>Need to define the strategy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13/07/2012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53523</TotalTime>
  <Words>300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Thursday 12th July</vt:lpstr>
      <vt:lpstr>9:25 Dump during Squeeze at 30 m b*</vt:lpstr>
      <vt:lpstr>Fill #2836 finally made it</vt:lpstr>
      <vt:lpstr>Non colliding bunches (again)</vt:lpstr>
      <vt:lpstr>Bunch intensity decay, still ok this morning...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3057</cp:revision>
  <dcterms:created xsi:type="dcterms:W3CDTF">2010-07-26T05:43:59Z</dcterms:created>
  <dcterms:modified xsi:type="dcterms:W3CDTF">2012-07-13T06:06:08Z</dcterms:modified>
</cp:coreProperties>
</file>