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  <Default Extension="gif" ContentType="image/gif"/>
  <Default Extension="pict" ContentType="image/pict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10"/>
  </p:notesMasterIdLst>
  <p:sldIdLst>
    <p:sldId id="925" r:id="rId2"/>
    <p:sldId id="928" r:id="rId3"/>
    <p:sldId id="935" r:id="rId4"/>
    <p:sldId id="916" r:id="rId5"/>
    <p:sldId id="914" r:id="rId6"/>
    <p:sldId id="944" r:id="rId7"/>
    <p:sldId id="946" r:id="rId8"/>
    <p:sldId id="945" r:id="rId9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1376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76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6/5/12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1.bin"/><Relationship Id="rId4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228600"/>
            <a:ext cx="81534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Tue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Morning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5-June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Bernhard Holzer, </a:t>
            </a:r>
            <a:r>
              <a:rPr kumimoji="0" lang="en-GB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Joerg</a:t>
            </a:r>
            <a:r>
              <a:rPr kumimoji="0" lang="en-GB" sz="19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9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Wenninger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447800"/>
            <a:ext cx="6324600" cy="11541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Status yesterday morning </a:t>
            </a:r>
          </a:p>
          <a:p>
            <a:endParaRPr lang="en-US" sz="23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3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133600"/>
            <a:ext cx="8534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Plan:</a:t>
            </a:r>
          </a:p>
          <a:p>
            <a:pPr lvl="1"/>
            <a:r>
              <a:rPr lang="en-US" sz="2000" b="1" i="1" dirty="0" smtClean="0">
                <a:latin typeface="Times New Roman"/>
                <a:cs typeface="Times New Roman"/>
              </a:rPr>
              <a:t>TCSG alignment verification </a:t>
            </a:r>
            <a:r>
              <a:rPr lang="en-US" sz="2000" dirty="0" smtClean="0">
                <a:latin typeface="Times New Roman"/>
                <a:cs typeface="Times New Roman"/>
              </a:rPr>
              <a:t>in point 6 (B2) (1 hour)</a:t>
            </a:r>
          </a:p>
          <a:p>
            <a:pPr lvl="1"/>
            <a:r>
              <a:rPr lang="en-US" sz="2000" b="1" i="1" dirty="0" smtClean="0">
                <a:latin typeface="Times New Roman"/>
                <a:cs typeface="Times New Roman"/>
              </a:rPr>
              <a:t>Physics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Pending:</a:t>
            </a:r>
          </a:p>
          <a:p>
            <a:pPr lvl="1"/>
            <a:r>
              <a:rPr lang="en-US" sz="2000" b="1" i="1" dirty="0" smtClean="0">
                <a:latin typeface="Times New Roman"/>
                <a:cs typeface="Times New Roman"/>
              </a:rPr>
              <a:t>Scan up to 3 sigma (CMS)</a:t>
            </a:r>
            <a:r>
              <a:rPr lang="en-US" sz="2000" dirty="0" smtClean="0">
                <a:latin typeface="Times New Roman"/>
                <a:cs typeface="Times New Roman"/>
              </a:rPr>
              <a:t>. Propose to do that with reduced damper gain at the end of the fill.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Verification of impact of TETRA and GSM transmission on the tunnel (30 </a:t>
            </a:r>
            <a:r>
              <a:rPr lang="en-US" sz="2000" dirty="0" err="1" smtClean="0">
                <a:latin typeface="Times New Roman"/>
                <a:cs typeface="Times New Roman"/>
              </a:rPr>
              <a:t>mins</a:t>
            </a:r>
            <a:r>
              <a:rPr lang="en-US" sz="2000" dirty="0" smtClean="0">
                <a:latin typeface="Times New Roman"/>
                <a:cs typeface="Times New Roman"/>
              </a:rPr>
              <a:t> with pilot beam at injection)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Accesses: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TCLIB.6R2.B1 electronics and LVDT sensor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MAD PM15: motors of inner doors not working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RQTL11.R7B2 temp DFBAN spikes affecting </a:t>
            </a:r>
            <a:r>
              <a:rPr lang="en-US" sz="2000" dirty="0" err="1" smtClean="0">
                <a:latin typeface="Times New Roman"/>
                <a:cs typeface="Times New Roman"/>
              </a:rPr>
              <a:t>cryo</a:t>
            </a:r>
            <a:r>
              <a:rPr lang="en-US" sz="2000" dirty="0" smtClean="0">
                <a:latin typeface="Times New Roman"/>
                <a:cs typeface="Times New Roman"/>
              </a:rPr>
              <a:t> start but not CM (~3 to 5 hours)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 bwMode="auto">
          <a:xfrm>
            <a:off x="685800" y="0"/>
            <a:ext cx="84582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Mon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Morning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838200"/>
            <a:ext cx="8019969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08:06h </a:t>
            </a:r>
            <a:r>
              <a:rPr lang="en-US" sz="2200" b="1" i="1" dirty="0" smtClean="0">
                <a:latin typeface="Times New Roman"/>
                <a:cs typeface="Times New Roman"/>
              </a:rPr>
              <a:t>no beam, </a:t>
            </a:r>
            <a:r>
              <a:rPr lang="en-US" sz="2000" dirty="0" smtClean="0">
                <a:latin typeface="Times New Roman"/>
                <a:cs typeface="Times New Roman"/>
              </a:rPr>
              <a:t>power supply is down, access needed for LBDS beam 2.</a:t>
            </a: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	                 </a:t>
            </a:r>
            <a:r>
              <a:rPr lang="en-US" sz="2000" dirty="0" smtClean="0">
                <a:latin typeface="Times New Roman"/>
                <a:cs typeface="Times New Roman"/>
              </a:rPr>
              <a:t>QPS team needs an access</a:t>
            </a: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		   ... and for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LHCb</a:t>
            </a:r>
            <a:r>
              <a:rPr lang="en-US" sz="2000" b="1" i="1" dirty="0" smtClean="0">
                <a:latin typeface="Times New Roman"/>
                <a:cs typeface="Times New Roman"/>
              </a:rPr>
              <a:t>  / and...  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 	</a:t>
            </a:r>
            <a:endParaRPr lang="en-US" b="1" i="1" dirty="0" smtClean="0"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12:46h  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start </a:t>
            </a:r>
            <a:r>
              <a:rPr lang="en-US" sz="22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precycle</a:t>
            </a:r>
            <a:endParaRPr lang="en-US" sz="22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13:49h </a:t>
            </a:r>
            <a:r>
              <a:rPr lang="en-US" sz="22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LHC closed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14:29h </a:t>
            </a:r>
            <a:r>
              <a:rPr lang="en-US" sz="22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injection probe beam</a:t>
            </a:r>
          </a:p>
          <a:p>
            <a:r>
              <a:rPr lang="en-US" sz="22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	</a:t>
            </a: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276599"/>
            <a:ext cx="7391400" cy="3340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15200" cy="792163"/>
          </a:xfrm>
        </p:spPr>
        <p:txBody>
          <a:bodyPr/>
          <a:lstStyle/>
          <a:p>
            <a:pPr lvl="0" algn="l">
              <a:spcBef>
                <a:spcPct val="20000"/>
              </a:spcBef>
              <a:defRPr/>
            </a:pPr>
            <a:r>
              <a:rPr lang="en-GB" dirty="0" smtClean="0">
                <a:solidFill>
                  <a:srgbClr val="FF0000"/>
                </a:solidFill>
              </a:rPr>
              <a:t>Mon Late</a:t>
            </a:r>
            <a:endParaRPr lang="en-GB" sz="2800" dirty="0" smtClean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143000"/>
            <a:ext cx="6420213" cy="5324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14:29h </a:t>
            </a:r>
            <a:r>
              <a:rPr lang="en-US" sz="2000" dirty="0" smtClean="0">
                <a:latin typeface="Times New Roman"/>
                <a:cs typeface="Times New Roman"/>
              </a:rPr>
              <a:t>Starting alignment of IR6 </a:t>
            </a:r>
            <a:r>
              <a:rPr lang="en-US" sz="2000" dirty="0" err="1" smtClean="0">
                <a:latin typeface="Times New Roman"/>
                <a:cs typeface="Times New Roman"/>
              </a:rPr>
              <a:t>TCSGs</a:t>
            </a:r>
            <a:r>
              <a:rPr lang="en-US" sz="2000" dirty="0" smtClean="0">
                <a:latin typeface="Times New Roman"/>
                <a:cs typeface="Times New Roman"/>
              </a:rPr>
              <a:t> in B1 and B2</a:t>
            </a:r>
            <a:r>
              <a:rPr lang="en-US" sz="20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            including a number of Loss maps in b1 &amp; 2, </a:t>
            </a:r>
            <a:r>
              <a:rPr lang="en-US" sz="2000" dirty="0" err="1" smtClean="0">
                <a:latin typeface="Times New Roman"/>
                <a:cs typeface="Times New Roman"/>
              </a:rPr>
              <a:t>h</a:t>
            </a:r>
            <a:r>
              <a:rPr lang="en-US" sz="2000" dirty="0" smtClean="0">
                <a:latin typeface="Times New Roman"/>
                <a:cs typeface="Times New Roman"/>
              </a:rPr>
              <a:t> &amp; </a:t>
            </a:r>
            <a:r>
              <a:rPr lang="en-US" sz="2000" dirty="0" err="1" smtClean="0">
                <a:latin typeface="Times New Roman"/>
                <a:cs typeface="Times New Roman"/>
              </a:rPr>
              <a:t>v</a:t>
            </a:r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i="1" dirty="0" smtClean="0">
                <a:latin typeface="Times New Roman"/>
                <a:cs typeface="Times New Roman"/>
              </a:rPr>
              <a:t>            references for the SIS beam position interlock in IR6 </a:t>
            </a:r>
          </a:p>
          <a:p>
            <a:r>
              <a:rPr lang="en-US" sz="2000" i="1" dirty="0" smtClean="0">
                <a:latin typeface="Times New Roman"/>
                <a:cs typeface="Times New Roman"/>
              </a:rPr>
              <a:t>            (</a:t>
            </a:r>
            <a:r>
              <a:rPr lang="en-US" sz="2000" i="1" dirty="0" err="1" smtClean="0">
                <a:latin typeface="Times New Roman"/>
                <a:cs typeface="Times New Roman"/>
              </a:rPr>
              <a:t>wrt</a:t>
            </a:r>
            <a:r>
              <a:rPr lang="en-US" sz="2000" i="1" dirty="0" smtClean="0">
                <a:latin typeface="Times New Roman"/>
                <a:cs typeface="Times New Roman"/>
              </a:rPr>
              <a:t> center of the TCSG) have been updated </a:t>
            </a:r>
          </a:p>
          <a:p>
            <a:r>
              <a:rPr lang="en-US" sz="2000" i="1" dirty="0" smtClean="0">
                <a:latin typeface="Times New Roman"/>
                <a:cs typeface="Times New Roman"/>
              </a:rPr>
              <a:t>            with the current orbit</a:t>
            </a: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16:43h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waiting for (good) beam </a:t>
            </a:r>
          </a:p>
          <a:p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     </a:t>
            </a:r>
            <a:r>
              <a:rPr lang="en-US" sz="2000" dirty="0" smtClean="0">
                <a:latin typeface="Times New Roman"/>
                <a:cs typeface="Times New Roman"/>
              </a:rPr>
              <a:t>SPS problem:  first bunch of each 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             train is not well injected: 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             investigating the kickers 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             -&gt; replacing a switch</a:t>
            </a:r>
          </a:p>
          <a:p>
            <a:endParaRPr lang="en-US" sz="20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sz="20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990600"/>
            <a:ext cx="1763700" cy="14497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252" y="3403600"/>
            <a:ext cx="3916548" cy="31496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16200000" flipH="1">
            <a:off x="5372100" y="3848100"/>
            <a:ext cx="2209800" cy="762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981700" y="3924301"/>
            <a:ext cx="2209800" cy="762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6515100" y="4000500"/>
            <a:ext cx="2209800" cy="762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838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GB" sz="3200" dirty="0" smtClean="0">
                <a:solidFill>
                  <a:srgbClr val="FF0000"/>
                </a:solidFill>
              </a:rPr>
              <a:t>Mon Late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1219200"/>
            <a:ext cx="8763000" cy="5755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18:18h </a:t>
            </a:r>
            <a:r>
              <a:rPr lang="en-US" sz="22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injection for physics</a:t>
            </a:r>
          </a:p>
          <a:p>
            <a:pPr lvl="0"/>
            <a:r>
              <a:rPr lang="en-US" sz="22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                             clean injection !</a:t>
            </a:r>
          </a:p>
          <a:p>
            <a:pPr lvl="0"/>
            <a:endParaRPr lang="en-US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pPr lvl="0"/>
            <a:endParaRPr lang="en-US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19:26h 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 </a:t>
            </a:r>
          </a:p>
          <a:p>
            <a:endParaRPr lang="en-US" sz="22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            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 5 hours</a:t>
            </a:r>
          </a:p>
          <a:p>
            <a:endParaRPr lang="en-US" sz="22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00:25h </a:t>
            </a:r>
            <a:r>
              <a:rPr lang="en-US" sz="2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/>
              <a:t>Vacuum system trigger</a:t>
            </a:r>
          </a:p>
          <a:p>
            <a:r>
              <a:rPr lang="en-US" dirty="0" smtClean="0"/>
              <a:t>	Vacuum communication problem UX451 access needed</a:t>
            </a:r>
            <a:endParaRPr lang="en-US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295400"/>
            <a:ext cx="3733800" cy="1856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133600"/>
            <a:ext cx="2622550" cy="10407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rcRect t="3129" b="58664"/>
          <a:stretch>
            <a:fillRect/>
          </a:stretch>
        </p:blipFill>
        <p:spPr>
          <a:xfrm>
            <a:off x="4495800" y="3657600"/>
            <a:ext cx="4244828" cy="1426588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447800" y="4267200"/>
          <a:ext cx="1428750" cy="381000"/>
        </p:xfrm>
        <a:graphic>
          <a:graphicData uri="http://schemas.openxmlformats.org/presentationml/2006/ole">
            <p:oleObj spid="_x0000_s11266" name="Equation" r:id="rId6" imgW="952500" imgH="254000" progId="Equation.3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101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GB" sz="3200" dirty="0" smtClean="0">
                <a:solidFill>
                  <a:srgbClr val="FF0000"/>
                </a:solidFill>
              </a:rPr>
              <a:t>Mon Night</a:t>
            </a:r>
            <a:endParaRPr lang="en-US" sz="3200" kern="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12192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</a:t>
            </a:r>
            <a:r>
              <a:rPr lang="en-US" b="1" i="1" dirty="0" smtClean="0">
                <a:solidFill>
                  <a:srgbClr val="0000FF"/>
                </a:solidFill>
              </a:rPr>
              <a:t>chassis had a short circuit </a:t>
            </a:r>
            <a:r>
              <a:rPr lang="en-US" dirty="0" smtClean="0"/>
              <a:t>that caused a local power cut to a set of vacuum pumps and gauges in the D4R4 area, and as a result of the short circuit, the VGI.1025.5R4.B electronics burned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67522" y="2286000"/>
            <a:ext cx="6974615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02:50h 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probes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03:55h 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injection for physics .. a bit problematic in beam 1</a:t>
            </a:r>
          </a:p>
          <a:p>
            <a:endParaRPr lang="en-US" sz="22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05:52h </a:t>
            </a:r>
            <a:r>
              <a:rPr lang="en-US" sz="22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new fill in, start ramp </a:t>
            </a:r>
          </a:p>
          <a:p>
            <a:endParaRPr lang="en-US" sz="22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US" sz="22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048000"/>
            <a:ext cx="5486400" cy="13007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149810"/>
            <a:ext cx="5410200" cy="13271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101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GB" sz="3200" dirty="0" smtClean="0">
                <a:solidFill>
                  <a:srgbClr val="FF0000"/>
                </a:solidFill>
              </a:rPr>
              <a:t>Tue Morning</a:t>
            </a:r>
            <a:endParaRPr lang="en-US" sz="3200" kern="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b="32296"/>
          <a:stretch>
            <a:fillRect/>
          </a:stretch>
        </p:blipFill>
        <p:spPr>
          <a:xfrm>
            <a:off x="4191000" y="1143000"/>
            <a:ext cx="4648200" cy="23602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1219200"/>
            <a:ext cx="26485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06:30h stable beams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3657600"/>
            <a:ext cx="6887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Nota </a:t>
            </a:r>
            <a:r>
              <a:rPr lang="en-US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bene</a:t>
            </a:r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r>
              <a:rPr lang="en-US" b="1" i="1" dirty="0" smtClean="0">
                <a:latin typeface="Times New Roman"/>
                <a:cs typeface="Times New Roman"/>
              </a:rPr>
              <a:t>Beam </a:t>
            </a:r>
            <a:r>
              <a:rPr lang="en-US" b="1" i="1" dirty="0" smtClean="0">
                <a:latin typeface="Times New Roman"/>
                <a:cs typeface="Times New Roman"/>
              </a:rPr>
              <a:t>losses going into </a:t>
            </a:r>
            <a:r>
              <a:rPr lang="en-US" b="1" i="1" dirty="0" smtClean="0">
                <a:latin typeface="Times New Roman"/>
                <a:cs typeface="Times New Roman"/>
              </a:rPr>
              <a:t>collision ... with </a:t>
            </a:r>
            <a:r>
              <a:rPr lang="en-US" b="1" i="1" dirty="0" err="1" smtClean="0">
                <a:latin typeface="Times New Roman"/>
                <a:cs typeface="Times New Roman"/>
              </a:rPr>
              <a:t>LHCb</a:t>
            </a:r>
            <a:r>
              <a:rPr lang="en-US" b="1" i="1" dirty="0" smtClean="0">
                <a:latin typeface="Times New Roman"/>
                <a:cs typeface="Times New Roman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POSITIVE</a:t>
            </a:r>
            <a:endParaRPr lang="en-US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 t="38063" b="31834"/>
          <a:stretch>
            <a:fillRect/>
          </a:stretch>
        </p:blipFill>
        <p:spPr>
          <a:xfrm>
            <a:off x="152400" y="4339825"/>
            <a:ext cx="4267200" cy="1679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4343400"/>
            <a:ext cx="3749668" cy="1864722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953000" y="5257800"/>
            <a:ext cx="1447800" cy="381000"/>
          </a:xfrm>
          <a:prstGeom prst="ellipse">
            <a:avLst/>
          </a:prstGeom>
          <a:noFill/>
          <a:ln w="412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62200" y="4572000"/>
            <a:ext cx="1219200" cy="609600"/>
          </a:xfrm>
          <a:prstGeom prst="ellipse">
            <a:avLst/>
          </a:prstGeom>
          <a:noFill/>
          <a:ln w="412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914400" y="1016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GB" sz="3200" dirty="0" smtClean="0">
                <a:solidFill>
                  <a:srgbClr val="FF0000"/>
                </a:solidFill>
              </a:rPr>
              <a:t>Tue Morning</a:t>
            </a:r>
            <a:endParaRPr lang="en-US" sz="3200" kern="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219200"/>
            <a:ext cx="3048786" cy="2462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06:30h stable 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beams</a:t>
            </a:r>
          </a:p>
          <a:p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07:34h unfortunately ...  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861438"/>
            <a:ext cx="4064000" cy="29203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64780" y="5092306"/>
            <a:ext cx="3049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8000"/>
                </a:solidFill>
              </a:rPr>
              <a:t>my goal</a:t>
            </a:r>
            <a:r>
              <a:rPr lang="en-US" b="1" i="1" dirty="0" smtClean="0">
                <a:solidFill>
                  <a:srgbClr val="008000"/>
                </a:solidFill>
              </a:rPr>
              <a:t>: 150 </a:t>
            </a:r>
            <a:r>
              <a:rPr lang="en-US" b="1" i="1" dirty="0" err="1" smtClean="0">
                <a:solidFill>
                  <a:srgbClr val="008000"/>
                </a:solidFill>
              </a:rPr>
              <a:t>pb</a:t>
            </a:r>
            <a:r>
              <a:rPr lang="en-US" b="1" i="1" dirty="0" smtClean="0">
                <a:solidFill>
                  <a:srgbClr val="008000"/>
                </a:solidFill>
              </a:rPr>
              <a:t> </a:t>
            </a:r>
            <a:r>
              <a:rPr lang="en-US" b="1" i="1" baseline="30000" dirty="0" smtClean="0">
                <a:solidFill>
                  <a:srgbClr val="008000"/>
                </a:solidFill>
              </a:rPr>
              <a:t>-1 </a:t>
            </a:r>
            <a:r>
              <a:rPr lang="en-US" b="1" i="1" dirty="0" smtClean="0">
                <a:solidFill>
                  <a:srgbClr val="008000"/>
                </a:solidFill>
              </a:rPr>
              <a:t>per day</a:t>
            </a:r>
            <a:endParaRPr lang="en-US" b="1" i="1" dirty="0">
              <a:solidFill>
                <a:srgbClr val="008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b="33219"/>
          <a:stretch>
            <a:fillRect/>
          </a:stretch>
        </p:blipFill>
        <p:spPr>
          <a:xfrm>
            <a:off x="4724400" y="1101662"/>
            <a:ext cx="3733800" cy="18701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84430" y="3293646"/>
            <a:ext cx="39611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ATLAS' solenoid tripped..</a:t>
            </a:r>
            <a:r>
              <a:rPr lang="en-US" sz="1600" dirty="0" smtClean="0"/>
              <a:t>.to be discussed 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1219200"/>
            <a:ext cx="8534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Plan:</a:t>
            </a:r>
          </a:p>
          <a:p>
            <a:pPr lvl="1"/>
            <a:r>
              <a:rPr lang="en-US" sz="2000" b="1" i="1" dirty="0" smtClean="0">
                <a:latin typeface="Times New Roman"/>
                <a:cs typeface="Times New Roman"/>
              </a:rPr>
              <a:t>TCSG alignment verification </a:t>
            </a:r>
            <a:r>
              <a:rPr lang="en-US" sz="2000" dirty="0" smtClean="0">
                <a:latin typeface="Times New Roman"/>
                <a:cs typeface="Times New Roman"/>
              </a:rPr>
              <a:t>in point 6 (B2) (1 hour)</a:t>
            </a:r>
          </a:p>
          <a:p>
            <a:pPr lvl="1"/>
            <a:r>
              <a:rPr lang="en-US" sz="2000" b="1" i="1" dirty="0" smtClean="0">
                <a:latin typeface="Times New Roman"/>
                <a:cs typeface="Times New Roman"/>
              </a:rPr>
              <a:t>Physics</a:t>
            </a:r>
          </a:p>
          <a:p>
            <a:endParaRPr lang="en-US" sz="24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Pending:</a:t>
            </a:r>
          </a:p>
          <a:p>
            <a:pPr lvl="1"/>
            <a:r>
              <a:rPr lang="en-US" sz="2000" b="1" i="1" dirty="0" smtClean="0">
                <a:latin typeface="Times New Roman"/>
                <a:cs typeface="Times New Roman"/>
              </a:rPr>
              <a:t>Scan up to 3 sigma (CMS)</a:t>
            </a:r>
            <a:r>
              <a:rPr lang="en-US" sz="2000" dirty="0" smtClean="0">
                <a:latin typeface="Times New Roman"/>
                <a:cs typeface="Times New Roman"/>
              </a:rPr>
              <a:t>. Propose to do that with reduced damper gain at the end of the fill.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Verification of impact of TETRA and GSM transmission on the tunnel (30 </a:t>
            </a:r>
            <a:r>
              <a:rPr lang="en-US" sz="2000" dirty="0" err="1" smtClean="0">
                <a:latin typeface="Times New Roman"/>
                <a:cs typeface="Times New Roman"/>
              </a:rPr>
              <a:t>mins</a:t>
            </a:r>
            <a:r>
              <a:rPr lang="en-US" sz="2000" dirty="0" smtClean="0">
                <a:latin typeface="Times New Roman"/>
                <a:cs typeface="Times New Roman"/>
              </a:rPr>
              <a:t> with pilot beam at injection)</a:t>
            </a:r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Accesses: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TCLIB.6R2.B1 electronics and LVDT sensor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MAD PM15: motors of inner doors not working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RQTL11.R7B2 temp DFBAN spikes affecting </a:t>
            </a:r>
            <a:r>
              <a:rPr lang="en-US" sz="2000" dirty="0" err="1" smtClean="0">
                <a:latin typeface="Times New Roman"/>
                <a:cs typeface="Times New Roman"/>
              </a:rPr>
              <a:t>cryo</a:t>
            </a:r>
            <a:r>
              <a:rPr lang="en-US" sz="2000" dirty="0" smtClean="0">
                <a:latin typeface="Times New Roman"/>
                <a:cs typeface="Times New Roman"/>
              </a:rPr>
              <a:t> start but not CM (~3 to 5 hours)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91666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5240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33598</TotalTime>
  <Words>534</Words>
  <Application>Microsoft Macintosh PowerPoint</Application>
  <PresentationFormat>On-screen Show (4:3)</PresentationFormat>
  <Paragraphs>98</Paragraphs>
  <Slides>8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LHCpresentations</vt:lpstr>
      <vt:lpstr>Equation</vt:lpstr>
      <vt:lpstr>Slide 1</vt:lpstr>
      <vt:lpstr>Slide 2</vt:lpstr>
      <vt:lpstr>Mon Late</vt:lpstr>
      <vt:lpstr>Slide 4</vt:lpstr>
      <vt:lpstr>Slide 5</vt:lpstr>
      <vt:lpstr>Slide 6</vt:lpstr>
      <vt:lpstr>Slide 7</vt:lpstr>
      <vt:lpstr>Slide 8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2167</cp:revision>
  <dcterms:created xsi:type="dcterms:W3CDTF">2012-06-05T05:57:19Z</dcterms:created>
  <dcterms:modified xsi:type="dcterms:W3CDTF">2012-06-05T06:09:15Z</dcterms:modified>
</cp:coreProperties>
</file>