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177" r:id="rId2"/>
    <p:sldId id="1189" r:id="rId3"/>
    <p:sldId id="1190" r:id="rId4"/>
    <p:sldId id="1186" r:id="rId5"/>
    <p:sldId id="117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6/10/2012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6/10/2012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6/10/2012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6/10/2012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2160300"/>
          </a:xfrm>
        </p:spPr>
        <p:txBody>
          <a:bodyPr/>
          <a:lstStyle/>
          <a:p>
            <a:r>
              <a:rPr lang="en-US" dirty="0" smtClean="0"/>
              <a:t>09:40 </a:t>
            </a:r>
            <a:r>
              <a:rPr lang="en-US" dirty="0" err="1" smtClean="0"/>
              <a:t>Fille</a:t>
            </a:r>
            <a:r>
              <a:rPr lang="en-US" dirty="0" smtClean="0"/>
              <a:t> 2716 lost when going into collisions.</a:t>
            </a:r>
          </a:p>
          <a:p>
            <a:pPr lvl="1"/>
            <a:r>
              <a:rPr lang="en-US" dirty="0" smtClean="0"/>
              <a:t>Heavy losses on B2, starting already before colliding.</a:t>
            </a:r>
          </a:p>
          <a:p>
            <a:pPr lvl="1"/>
            <a:r>
              <a:rPr lang="en-US" dirty="0" smtClean="0"/>
              <a:t>Large(r) bunch int. spread.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  <p:pic>
        <p:nvPicPr>
          <p:cNvPr id="10242" name="Picture 2" descr="http://elogbook.cern.ch/eLogbook/attach_reader?attach_id=1253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2924930"/>
            <a:ext cx="7273010" cy="3413010"/>
          </a:xfrm>
          <a:prstGeom prst="rect">
            <a:avLst/>
          </a:prstGeom>
          <a:noFill/>
        </p:spPr>
      </p:pic>
      <p:pic>
        <p:nvPicPr>
          <p:cNvPr id="10244" name="Picture 4" descr="http://elogbook.cern.ch/eLogbook/attach_reader?attach_id=12531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80" y="1700760"/>
            <a:ext cx="3832531" cy="2664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Saturday-Sunday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Between fills trimmed Q’ H up by +2 in squeeze / collision to reach +1 (from night’s measurement).</a:t>
            </a:r>
          </a:p>
          <a:p>
            <a:r>
              <a:rPr lang="en-US" dirty="0" smtClean="0"/>
              <a:t>11:30 Refilling – still rather large bunch spread, but </a:t>
            </a:r>
            <a:r>
              <a:rPr lang="en-US" dirty="0" err="1" smtClean="0"/>
              <a:t>emittances</a:t>
            </a:r>
            <a:r>
              <a:rPr lang="en-US" dirty="0" smtClean="0"/>
              <a:t> are OK.</a:t>
            </a:r>
          </a:p>
          <a:p>
            <a:pPr lvl="1"/>
            <a:r>
              <a:rPr lang="en-US" dirty="0" smtClean="0"/>
              <a:t>Again some OFSU problems.</a:t>
            </a:r>
          </a:p>
          <a:p>
            <a:r>
              <a:rPr lang="en-US" dirty="0" smtClean="0"/>
              <a:t>13:00 Stable beams fill 2717, 6.3E33 cm-2s-1.</a:t>
            </a:r>
          </a:p>
          <a:p>
            <a:pPr lvl="1"/>
            <a:r>
              <a:rPr lang="en-US" dirty="0" smtClean="0"/>
              <a:t>B2 loosing 2-3 more than B1 (not un-common).</a:t>
            </a:r>
          </a:p>
          <a:p>
            <a:pPr lvl="1"/>
            <a:r>
              <a:rPr lang="en-US" dirty="0" smtClean="0"/>
              <a:t>Some DIP communication hick-ups.</a:t>
            </a:r>
          </a:p>
          <a:p>
            <a:r>
              <a:rPr lang="en-US" dirty="0" smtClean="0"/>
              <a:t>04:45 Beam dumped, RF B2 (M1) klystron fault, circuit breaker.</a:t>
            </a:r>
          </a:p>
          <a:p>
            <a:pPr lvl="1"/>
            <a:r>
              <a:rPr lang="en-US" dirty="0" smtClean="0"/>
              <a:t>Integrated L 199 pb-1.</a:t>
            </a:r>
          </a:p>
          <a:p>
            <a:r>
              <a:rPr lang="en-US" dirty="0" smtClean="0"/>
              <a:t>06:00 Access for RF and EL piquet.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07:30 </a:t>
            </a:r>
            <a:r>
              <a:rPr lang="en-US" smtClean="0"/>
              <a:t>Injecting again.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 – Leap second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Saturday 30</a:t>
            </a:r>
            <a:r>
              <a:rPr lang="en-US" baseline="30000" dirty="0" smtClean="0"/>
              <a:t>th</a:t>
            </a:r>
            <a:r>
              <a:rPr lang="en-US" dirty="0" smtClean="0"/>
              <a:t> June at 23:59:59 a leap second will be added to the UTC time.</a:t>
            </a:r>
          </a:p>
          <a:p>
            <a:r>
              <a:rPr lang="en-US" dirty="0" smtClean="0"/>
              <a:t>This will shift NTP time distributed over the network from the UTC time distributed by the timing systems (all machines).</a:t>
            </a:r>
          </a:p>
          <a:p>
            <a:r>
              <a:rPr lang="en-US" dirty="0" smtClean="0"/>
              <a:t>Question from timing team:</a:t>
            </a:r>
          </a:p>
          <a:p>
            <a:pPr lvl="1"/>
            <a:r>
              <a:rPr lang="en-US" dirty="0" smtClean="0"/>
              <a:t>Can the re-synch be done Mo 2</a:t>
            </a:r>
            <a:r>
              <a:rPr lang="en-US" baseline="30000" dirty="0" smtClean="0"/>
              <a:t>nd</a:t>
            </a:r>
            <a:r>
              <a:rPr lang="en-US" dirty="0" smtClean="0"/>
              <a:t> July (all machines) or does it have to be done in the night of 30</a:t>
            </a:r>
            <a:r>
              <a:rPr lang="en-US" baseline="30000" dirty="0" smtClean="0"/>
              <a:t>th</a:t>
            </a:r>
            <a:r>
              <a:rPr lang="en-US" dirty="0" smtClean="0"/>
              <a:t> June?</a:t>
            </a:r>
          </a:p>
          <a:p>
            <a:pPr lvl="1"/>
            <a:r>
              <a:rPr lang="en-US" dirty="0" smtClean="0"/>
              <a:t>Clearly the logging from difference source will be out </a:t>
            </a:r>
            <a:r>
              <a:rPr lang="en-US" smtClean="0"/>
              <a:t>of step.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1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5472760"/>
          </a:xfrm>
        </p:spPr>
        <p:txBody>
          <a:bodyPr/>
          <a:lstStyle/>
          <a:p>
            <a:r>
              <a:rPr lang="en-US" dirty="0" smtClean="0"/>
              <a:t>Impact of TETRA on hump / beam. 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mins</a:t>
            </a:r>
            <a:r>
              <a:rPr lang="en-US" dirty="0" smtClean="0"/>
              <a:t> at injection with probe bunches.</a:t>
            </a:r>
          </a:p>
          <a:p>
            <a:r>
              <a:rPr lang="en-US" dirty="0" smtClean="0"/>
              <a:t>SPS Q20 extraction tests to TI2/8 downstream TED.</a:t>
            </a:r>
          </a:p>
          <a:p>
            <a:pPr lvl="1"/>
            <a:r>
              <a:rPr lang="en-US" dirty="0" smtClean="0"/>
              <a:t>During LHC downtime – would need Pt2/8 closed, injection OK from ALICE/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Accesses:</a:t>
            </a:r>
          </a:p>
          <a:p>
            <a:pPr lvl="1"/>
            <a:r>
              <a:rPr lang="en-US" sz="1800" dirty="0" smtClean="0">
                <a:cs typeface="Times New Roman"/>
              </a:rPr>
              <a:t>TCLIB.6R2.B1 electronics and LVDT sensor</a:t>
            </a:r>
          </a:p>
          <a:p>
            <a:pPr lvl="1"/>
            <a:r>
              <a:rPr lang="en-US" sz="1800" dirty="0" smtClean="0">
                <a:cs typeface="Times New Roman"/>
              </a:rPr>
              <a:t>MAD PM15: motors of inner doors not working</a:t>
            </a:r>
          </a:p>
          <a:p>
            <a:pPr lvl="1"/>
            <a:r>
              <a:rPr lang="en-US" sz="1800" dirty="0" smtClean="0">
                <a:cs typeface="Times New Roman"/>
              </a:rPr>
              <a:t>RQTL11.R7B2 temp DFBAN spikes affecting </a:t>
            </a:r>
            <a:r>
              <a:rPr lang="en-US" sz="1800" dirty="0" err="1" smtClean="0">
                <a:cs typeface="Times New Roman"/>
              </a:rPr>
              <a:t>cryo</a:t>
            </a:r>
            <a:r>
              <a:rPr lang="en-US" sz="1800" dirty="0" smtClean="0">
                <a:cs typeface="Times New Roman"/>
              </a:rPr>
              <a:t> start but not CM (~3 to 5 hours).</a:t>
            </a:r>
          </a:p>
          <a:p>
            <a:pPr lvl="1"/>
            <a:r>
              <a:rPr lang="en-US" sz="1800" dirty="0" smtClean="0">
                <a:cs typeface="Times New Roman"/>
              </a:rPr>
              <a:t>BI in Pt4 (3-4 hours, working hours).</a:t>
            </a:r>
          </a:p>
          <a:p>
            <a:pPr lvl="1"/>
            <a:r>
              <a:rPr lang="en-US" sz="1800" dirty="0" smtClean="0">
                <a:cs typeface="Times New Roman"/>
              </a:rPr>
              <a:t>MKA test in Pt4 (1-2 hours).</a:t>
            </a:r>
          </a:p>
          <a:p>
            <a:pPr lvl="1"/>
            <a:r>
              <a:rPr lang="en-US" sz="1800" dirty="0" smtClean="0">
                <a:cs typeface="Times New Roman"/>
              </a:rPr>
              <a:t>TOTEM vacuum gauge (3 hours).</a:t>
            </a:r>
          </a:p>
          <a:p>
            <a:pPr lvl="1"/>
            <a:r>
              <a:rPr lang="en-US" sz="1800" dirty="0" smtClean="0">
                <a:cs typeface="Times New Roman"/>
              </a:rPr>
              <a:t>MCBV18.L4B1 to repair.</a:t>
            </a:r>
          </a:p>
          <a:p>
            <a:pPr lvl="1"/>
            <a:r>
              <a:rPr lang="en-US" sz="1800" dirty="0" smtClean="0">
                <a:cs typeface="Times New Roman"/>
              </a:rPr>
              <a:t>RCO.A12.B? to repair.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6/10/2012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46662</TotalTime>
  <Words>339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</vt:lpstr>
      <vt:lpstr>Saturday-Sunday</vt:lpstr>
      <vt:lpstr>Sunday</vt:lpstr>
      <vt:lpstr>For discussion – Leap second</vt:lpstr>
      <vt:lpstr>Pending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3544</cp:revision>
  <dcterms:created xsi:type="dcterms:W3CDTF">2010-07-26T05:43:59Z</dcterms:created>
  <dcterms:modified xsi:type="dcterms:W3CDTF">2012-06-10T05:56:28Z</dcterms:modified>
</cp:coreProperties>
</file>