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037" r:id="rId2"/>
    <p:sldId id="1038" r:id="rId3"/>
    <p:sldId id="1040" r:id="rId4"/>
    <p:sldId id="1041" r:id="rId5"/>
    <p:sldId id="1042" r:id="rId6"/>
    <p:sldId id="1022" r:id="rId7"/>
    <p:sldId id="1039" r:id="rId8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8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08:10 Beams dumped</a:t>
            </a:r>
          </a:p>
          <a:p>
            <a:r>
              <a:rPr lang="en-US" dirty="0" smtClean="0"/>
              <a:t>Problem with </a:t>
            </a:r>
            <a:r>
              <a:rPr lang="en-US" dirty="0" err="1" smtClean="0"/>
              <a:t>nQPS</a:t>
            </a:r>
            <a:r>
              <a:rPr lang="en-US" dirty="0" smtClean="0"/>
              <a:t> controller DQAMGS.RQF12.B10L2.</a:t>
            </a:r>
          </a:p>
          <a:p>
            <a:pPr lvl="1"/>
            <a:r>
              <a:rPr lang="en-US" dirty="0" smtClean="0"/>
              <a:t>Restart/reset needed after programmed dump beams. </a:t>
            </a:r>
            <a:endParaRPr lang="en-GB" dirty="0" smtClean="0"/>
          </a:p>
          <a:p>
            <a:r>
              <a:rPr lang="en-GB" dirty="0" smtClean="0"/>
              <a:t>09:40 </a:t>
            </a:r>
            <a:r>
              <a:rPr lang="en-US" dirty="0" smtClean="0"/>
              <a:t>QPS problem solved. Starting pre cycle </a:t>
            </a:r>
          </a:p>
          <a:p>
            <a:r>
              <a:rPr lang="en-US" dirty="0" smtClean="0"/>
              <a:t>Injector chain optimization (Django et al)</a:t>
            </a:r>
          </a:p>
          <a:p>
            <a:pPr lvl="1"/>
            <a:r>
              <a:rPr lang="en-US" dirty="0" smtClean="0"/>
              <a:t>recovered about 10% in intensity</a:t>
            </a:r>
            <a:endParaRPr lang="en-GB" dirty="0" smtClean="0"/>
          </a:p>
          <a:p>
            <a:r>
              <a:rPr lang="en-GB" dirty="0" smtClean="0"/>
              <a:t>11:40 Probes in</a:t>
            </a:r>
          </a:p>
          <a:p>
            <a:r>
              <a:rPr lang="en-GB" dirty="0" smtClean="0"/>
              <a:t>12:00 Filling</a:t>
            </a:r>
            <a:endParaRPr lang="en-GB" dirty="0"/>
          </a:p>
          <a:p>
            <a:r>
              <a:rPr lang="en-GB" dirty="0" smtClean="0"/>
              <a:t>14:05 Stable beams #2339</a:t>
            </a:r>
          </a:p>
          <a:p>
            <a:pPr lvl="1"/>
            <a:r>
              <a:rPr lang="en-GB" dirty="0" smtClean="0"/>
              <a:t>initial Atlas 4.9e26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  <a:endParaRPr lang="en-GB" baseline="30000" dirty="0"/>
          </a:p>
          <a:p>
            <a:r>
              <a:rPr lang="en-GB" dirty="0" smtClean="0"/>
              <a:t>14:35 to 16:40 ATLAS length scale calibration </a:t>
            </a:r>
            <a:endParaRPr lang="en-GB" dirty="0"/>
          </a:p>
          <a:p>
            <a:r>
              <a:rPr lang="en-GB" dirty="0" smtClean="0"/>
              <a:t>20:00 Beams dumped - OP request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3</a:t>
            </a:r>
            <a:r>
              <a:rPr lang="en-GB" baseline="30000" dirty="0" smtClean="0"/>
              <a:t>rd</a:t>
            </a:r>
            <a:r>
              <a:rPr lang="en-GB" dirty="0" smtClean="0"/>
              <a:t> December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20:50 Probes</a:t>
            </a:r>
          </a:p>
          <a:p>
            <a:r>
              <a:rPr lang="en-US" dirty="0" smtClean="0"/>
              <a:t>22:55 Stable beams  #2340</a:t>
            </a:r>
          </a:p>
          <a:p>
            <a:pPr lvl="1"/>
            <a:r>
              <a:rPr lang="en-US" dirty="0" smtClean="0"/>
              <a:t>Initial </a:t>
            </a:r>
            <a:r>
              <a:rPr lang="en-US" dirty="0" err="1" smtClean="0"/>
              <a:t>lumi</a:t>
            </a:r>
            <a:r>
              <a:rPr lang="en-US" dirty="0" smtClean="0"/>
              <a:t>: ~4.7e26 in Atlas</a:t>
            </a:r>
          </a:p>
          <a:p>
            <a:pPr lvl="1"/>
            <a:r>
              <a:rPr lang="en-US" dirty="0" err="1" smtClean="0"/>
              <a:t>Itot</a:t>
            </a:r>
            <a:r>
              <a:rPr lang="en-US" dirty="0" smtClean="0"/>
              <a:t>: 3.99e12</a:t>
            </a:r>
          </a:p>
          <a:p>
            <a:r>
              <a:rPr lang="en-US" dirty="0" smtClean="0"/>
              <a:t>05:50 Beams dumped – OP request 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3</a:t>
            </a:r>
            <a:r>
              <a:rPr lang="en-GB" baseline="30000" dirty="0" smtClean="0"/>
              <a:t>rd</a:t>
            </a:r>
            <a:r>
              <a:rPr lang="en-GB" dirty="0" smtClean="0"/>
              <a:t> December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40" y="3239497"/>
            <a:ext cx="4824670" cy="361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8804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Atlas peak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5819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Atlas per day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5819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05:50 Beams dumped</a:t>
            </a:r>
          </a:p>
          <a:p>
            <a:r>
              <a:rPr lang="en-US" dirty="0" smtClean="0"/>
              <a:t>Just prior to injecting, L1B1 of the RF gave an interlock that blocked the arming of the BIC, and could not be reset. </a:t>
            </a:r>
          </a:p>
          <a:p>
            <a:pPr lvl="1"/>
            <a:r>
              <a:rPr lang="en-GB" dirty="0" smtClean="0"/>
              <a:t>Access for Luca Arnaudon</a:t>
            </a:r>
          </a:p>
          <a:p>
            <a:r>
              <a:rPr lang="en-GB" dirty="0" smtClean="0"/>
              <a:t>Plus some curious timing problems LHC/SPS/PS… </a:t>
            </a: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4th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en-US" sz="1200" dirty="0" smtClean="0"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ADT: physics fill with gated damping (24 bunches not damped) to assess possible coexistence damper/BBQ measurement 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r>
              <a:rPr lang="en-GB" dirty="0" smtClean="0"/>
              <a:t>Use bunch mask to inhibit damping for a normal Physics fill. Do not change any other parameters. The only risk here is that the first bunch train with no damping will suffer more blow-up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Ion Quench test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MD</a:t>
            </a:r>
            <a:r>
              <a:rPr lang="en-US" dirty="0" smtClean="0">
                <a:sym typeface="Wingdings" pitchFamily="2" charset="2"/>
              </a:rPr>
              <a:t> (&gt; 8 hours). Proposed for Mon 5/12</a:t>
            </a:r>
          </a:p>
          <a:p>
            <a:r>
              <a:rPr lang="en-US" dirty="0" smtClean="0">
                <a:sym typeface="Wingdings" pitchFamily="2" charset="2"/>
              </a:rPr>
              <a:t>Alternative blow-up method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Monday? Test with beam at injection energy. 30 min should be enough. </a:t>
            </a:r>
            <a:r>
              <a:rPr lang="en-US" dirty="0" smtClean="0">
                <a:sym typeface="Wingdings" pitchFamily="2" charset="2"/>
              </a:rPr>
              <a:t>That </a:t>
            </a:r>
            <a:r>
              <a:rPr lang="en-US" dirty="0" smtClean="0">
                <a:sym typeface="Wingdings" pitchFamily="2" charset="2"/>
              </a:rPr>
              <a:t>will provide a rough scaling of the new method vs. the old one (in term of bunch lengthening vs. </a:t>
            </a:r>
            <a:r>
              <a:rPr lang="en-US" dirty="0" err="1" smtClean="0">
                <a:sym typeface="Wingdings" pitchFamily="2" charset="2"/>
              </a:rPr>
              <a:t>rms</a:t>
            </a:r>
            <a:r>
              <a:rPr lang="en-US" dirty="0" smtClean="0">
                <a:sym typeface="Wingdings" pitchFamily="2" charset="2"/>
              </a:rPr>
              <a:t> phase noise)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Monday, Tuesday or Wednesday. Test in the ramp with a least 2 batches evenly spaced around the ring. We could also go for a full physics filling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100 ns checks in SPS 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1200" dirty="0" smtClean="0">
              <a:sym typeface="Wingdings" pitchFamily="2" charset="2"/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fills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04-12-11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2935560"/>
              </p:ext>
            </p:extLst>
          </p:nvPr>
        </p:nvGraphicFramePr>
        <p:xfrm>
          <a:off x="395420" y="1412720"/>
          <a:ext cx="8281151" cy="337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192"/>
                <a:gridCol w="1167855"/>
                <a:gridCol w="1592528"/>
                <a:gridCol w="1380192"/>
                <a:gridCol w="1380192"/>
                <a:gridCol w="138019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e24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 [hr]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CMS [fb-1]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1:12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10480"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6:14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48741490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64279</TotalTime>
  <Words>312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Saturday 3rd December</vt:lpstr>
      <vt:lpstr>Saturday 3rd December</vt:lpstr>
      <vt:lpstr>Atlas peak</vt:lpstr>
      <vt:lpstr>Atlas per day</vt:lpstr>
      <vt:lpstr>Sunday 4th</vt:lpstr>
      <vt:lpstr>Incoming</vt:lpstr>
      <vt:lpstr>Recent fills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2236</cp:revision>
  <dcterms:created xsi:type="dcterms:W3CDTF">2010-10-13T07:44:28Z</dcterms:created>
  <dcterms:modified xsi:type="dcterms:W3CDTF">2011-12-04T08:27:38Z</dcterms:modified>
</cp:coreProperties>
</file>