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124" r:id="rId2"/>
    <p:sldId id="1123" r:id="rId3"/>
    <p:sldId id="1125" r:id="rId4"/>
    <p:sldId id="1126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008000"/>
    <a:srgbClr val="FFFF99"/>
    <a:srgbClr val="FF0000"/>
    <a:srgbClr val="FFCC99"/>
    <a:srgbClr val="99FF99"/>
    <a:srgbClr val="FFCCCC"/>
    <a:srgbClr val="9FCA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8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11/26/2011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11/26/2011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11/26/2011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11/26/2011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11/26/2011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11/26/2011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~09:20 Source change starting.</a:t>
            </a:r>
          </a:p>
          <a:p>
            <a:r>
              <a:rPr lang="en-US" dirty="0" smtClean="0"/>
              <a:t>10:00 Beam dumped (again) due to tune FB on B1 H plane triggering the RQTF QPS.</a:t>
            </a:r>
          </a:p>
          <a:p>
            <a:pPr lvl="1"/>
            <a:r>
              <a:rPr lang="en-US" dirty="0" smtClean="0"/>
              <a:t>Very tricky to anticipate as Q stability not so bad…</a:t>
            </a:r>
          </a:p>
          <a:p>
            <a:r>
              <a:rPr lang="en-US" dirty="0" smtClean="0"/>
              <a:t>Going to access.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 in point 8</a:t>
            </a:r>
          </a:p>
          <a:p>
            <a:pPr lvl="1"/>
            <a:r>
              <a:rPr lang="en-US" dirty="0" smtClean="0"/>
              <a:t> EPC in PM56 for intervention on RQ10.R5 </a:t>
            </a:r>
          </a:p>
          <a:p>
            <a:pPr lvl="1"/>
            <a:r>
              <a:rPr lang="en-US" dirty="0" smtClean="0"/>
              <a:t>CMS</a:t>
            </a:r>
          </a:p>
          <a:p>
            <a:pPr lvl="1"/>
            <a:r>
              <a:rPr lang="en-US" dirty="0" err="1" smtClean="0"/>
              <a:t>LHCb</a:t>
            </a:r>
            <a:endParaRPr lang="en-US" dirty="0" smtClean="0"/>
          </a:p>
          <a:p>
            <a:pPr lvl="1"/>
            <a:r>
              <a:rPr lang="en-US" dirty="0" smtClean="0"/>
              <a:t>BLM installation in UJ23 </a:t>
            </a:r>
          </a:p>
          <a:p>
            <a:pPr lvl="1"/>
            <a:r>
              <a:rPr lang="en-US" dirty="0" smtClean="0"/>
              <a:t>GS/ASE different PM </a:t>
            </a:r>
          </a:p>
          <a:p>
            <a:pPr lvl="1"/>
            <a:r>
              <a:rPr lang="en-US" dirty="0" smtClean="0"/>
              <a:t>BI in UX451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In the afternoon discovered that the addition of more BLMs for Pt2 is not possible due to protections in DB and controls.</a:t>
            </a:r>
          </a:p>
          <a:p>
            <a:pPr lvl="1"/>
            <a:r>
              <a:rPr lang="en-US" dirty="0" smtClean="0"/>
              <a:t>HW in place… but not usable.</a:t>
            </a:r>
          </a:p>
          <a:p>
            <a:r>
              <a:rPr lang="en-US" dirty="0" smtClean="0"/>
              <a:t>SPS RF ok again.</a:t>
            </a:r>
          </a:p>
          <a:p>
            <a:r>
              <a:rPr lang="en-US" dirty="0" smtClean="0"/>
              <a:t>Problem on LINAC3 RF delays ion restart.</a:t>
            </a:r>
          </a:p>
          <a:p>
            <a:r>
              <a:rPr lang="en-US" dirty="0" smtClean="0"/>
              <a:t>~21:30 Ion beam back in LEIR.</a:t>
            </a:r>
          </a:p>
          <a:p>
            <a:r>
              <a:rPr lang="en-US" dirty="0" smtClean="0"/>
              <a:t>… but POPS down in PS </a:t>
            </a:r>
            <a:r>
              <a:rPr lang="en-US" dirty="0" smtClean="0"/>
              <a:t>!</a:t>
            </a:r>
          </a:p>
          <a:p>
            <a:r>
              <a:rPr lang="en-US" dirty="0" smtClean="0"/>
              <a:t>23:00 Ready to fill.</a:t>
            </a:r>
          </a:p>
          <a:p>
            <a:r>
              <a:rPr lang="en-US" dirty="0" smtClean="0"/>
              <a:t>RF trips and dumps from line 6B1.</a:t>
            </a:r>
          </a:p>
          <a:p>
            <a:r>
              <a:rPr lang="en-US" dirty="0" smtClean="0"/>
              <a:t>02:30 Line 6B1 disabled. Intervention needed (faulty PLC).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9610"/>
            <a:ext cx="8425170" cy="5111750"/>
          </a:xfrm>
        </p:spPr>
        <p:txBody>
          <a:bodyPr/>
          <a:lstStyle/>
          <a:p>
            <a:r>
              <a:rPr lang="en-US" dirty="0" smtClean="0"/>
              <a:t>03:40 Beam lost due to wrong RF configuration when starting </a:t>
            </a:r>
            <a:r>
              <a:rPr lang="en-US" smtClean="0"/>
              <a:t>the ramp.</a:t>
            </a:r>
            <a:endParaRPr lang="en-US" dirty="0" smtClean="0"/>
          </a:p>
          <a:p>
            <a:pPr lvl="1"/>
            <a:r>
              <a:rPr lang="en-US" dirty="0" smtClean="0"/>
              <a:t>Mistake in ramp settings between cavity 6 and 7.</a:t>
            </a:r>
            <a:endParaRPr lang="en-US" dirty="0" smtClean="0"/>
          </a:p>
          <a:p>
            <a:r>
              <a:rPr lang="en-US" dirty="0" smtClean="0"/>
              <a:t>RF settings reconfigured with help of RF low level expert.</a:t>
            </a:r>
          </a:p>
          <a:p>
            <a:pPr lvl="1"/>
            <a:r>
              <a:rPr lang="en-US" dirty="0" smtClean="0"/>
              <a:t>11.5 MV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06:30 filling for physics.</a:t>
            </a:r>
          </a:p>
          <a:p>
            <a:r>
              <a:rPr lang="en-US" dirty="0" smtClean="0"/>
              <a:t>During squeeze of IR2, QFB in H switched off to prevent trips of RQTs.</a:t>
            </a:r>
          </a:p>
          <a:p>
            <a:r>
              <a:rPr lang="en-US" dirty="0" smtClean="0"/>
              <a:t>08:00 Stable beam fill 2325.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11/26/2011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2325 – RQT in the squeeze…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11/26/2011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1052670"/>
            <a:ext cx="81788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63860" y="2132820"/>
            <a:ext cx="42947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QPS does not like this…</a:t>
            </a:r>
          </a:p>
          <a:p>
            <a:r>
              <a:rPr lang="en-US" dirty="0" smtClean="0"/>
              <a:t>It can’t be good for the beam either 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45334</TotalTime>
  <Words>256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Friday</vt:lpstr>
      <vt:lpstr>Friday</vt:lpstr>
      <vt:lpstr>Night</vt:lpstr>
      <vt:lpstr>Fill 2325 – RQT in the squeeze…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3099</cp:revision>
  <dcterms:created xsi:type="dcterms:W3CDTF">2010-07-26T05:43:59Z</dcterms:created>
  <dcterms:modified xsi:type="dcterms:W3CDTF">2011-11-26T07:22:33Z</dcterms:modified>
</cp:coreProperties>
</file>