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F5FF3-AA9C-429D-80FB-05B28E0147C0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8EF5-436C-4E1E-AE2F-895B00AB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SMOG gas injection test with beams, 15 Nov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many thanks to </a:t>
            </a:r>
          </a:p>
          <a:p>
            <a:r>
              <a:rPr lang="en-US" dirty="0" smtClean="0"/>
              <a:t>Gerhard Schneider (TE-VSC)</a:t>
            </a:r>
          </a:p>
          <a:p>
            <a:r>
              <a:rPr lang="en-US" dirty="0" smtClean="0"/>
              <a:t>Colin </a:t>
            </a:r>
            <a:r>
              <a:rPr lang="en-US" dirty="0" err="1" smtClean="0"/>
              <a:t>Barschel</a:t>
            </a:r>
            <a:r>
              <a:rPr lang="en-US" dirty="0" smtClean="0"/>
              <a:t> (PH-LBD)</a:t>
            </a:r>
          </a:p>
          <a:p>
            <a:r>
              <a:rPr lang="en-US" dirty="0" smtClean="0"/>
              <a:t>and many others...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Overview, </a:t>
            </a:r>
            <a:r>
              <a:rPr lang="en-US" smtClean="0"/>
              <a:t>fill </a:t>
            </a:r>
            <a:r>
              <a:rPr lang="en-US" smtClean="0"/>
              <a:t>2297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\\cern.ch\dfs\Users\l\lpc\Public\smog_run_15nov2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700808"/>
            <a:ext cx="9036496" cy="4870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4853" y="4725144"/>
            <a:ext cx="208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VELO/beam vacuum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\\cern.ch\dfs\Users\l\lpc\Public\First_SMOG_injection_15_11_2011_all_sector_gauges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0688"/>
            <a:ext cx="8678863" cy="62214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IR8 PRESSURES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260648"/>
            <a:ext cx="181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FF00"/>
                </a:solidFill>
              </a:rPr>
              <a:t>velo</a:t>
            </a:r>
            <a:r>
              <a:rPr lang="en-US" dirty="0" smtClean="0">
                <a:solidFill>
                  <a:srgbClr val="00FF00"/>
                </a:solidFill>
              </a:rPr>
              <a:t> TP301 pump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IR8 BLMs, here MQX...B2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\\cern.ch\dfs\Users\l\lpc\Public\smog_blmsIR8_15nov2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84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First SMOG gas injection test with beams, 15 Nov 2011</vt:lpstr>
      <vt:lpstr>Overview, fill 2297</vt:lpstr>
      <vt:lpstr>IR8 PRESSURES</vt:lpstr>
      <vt:lpstr>IR8 BLMs, here MQX...B2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SMOG gas injection test with beams, 15 Nov 2011</dc:title>
  <dc:creator>lpc</dc:creator>
  <cp:lastModifiedBy>lpc</cp:lastModifiedBy>
  <cp:revision>4</cp:revision>
  <dcterms:created xsi:type="dcterms:W3CDTF">2011-11-16T07:33:30Z</dcterms:created>
  <dcterms:modified xsi:type="dcterms:W3CDTF">2011-11-16T11:35:48Z</dcterms:modified>
</cp:coreProperties>
</file>