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19"/>
  </p:notesMasterIdLst>
  <p:handoutMasterIdLst>
    <p:handoutMasterId r:id="rId20"/>
  </p:handoutMasterIdLst>
  <p:sldIdLst>
    <p:sldId id="948" r:id="rId2"/>
    <p:sldId id="950" r:id="rId3"/>
    <p:sldId id="951" r:id="rId4"/>
    <p:sldId id="949" r:id="rId5"/>
    <p:sldId id="952" r:id="rId6"/>
    <p:sldId id="953" r:id="rId7"/>
    <p:sldId id="954" r:id="rId8"/>
    <p:sldId id="955" r:id="rId9"/>
    <p:sldId id="958" r:id="rId10"/>
    <p:sldId id="959" r:id="rId11"/>
    <p:sldId id="956" r:id="rId12"/>
    <p:sldId id="957" r:id="rId13"/>
    <p:sldId id="960" r:id="rId14"/>
    <p:sldId id="964" r:id="rId15"/>
    <p:sldId id="961" r:id="rId16"/>
    <p:sldId id="962" r:id="rId17"/>
    <p:sldId id="963" r:id="rId18"/>
  </p:sldIdLst>
  <p:sldSz cx="9144000" cy="6858000" type="screen4x3"/>
  <p:notesSz cx="6718300" cy="98552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00"/>
    <a:srgbClr val="008000"/>
    <a:srgbClr val="99FFCC"/>
    <a:srgbClr val="9FCAFF"/>
    <a:srgbClr val="DDDDDD"/>
    <a:srgbClr val="3399FF"/>
    <a:srgbClr val="FFCCCC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25" autoAdjust="0"/>
    <p:restoredTop sz="95238" autoAdjust="0"/>
  </p:normalViewPr>
  <p:slideViewPr>
    <p:cSldViewPr>
      <p:cViewPr varScale="1">
        <p:scale>
          <a:sx n="99" d="100"/>
          <a:sy n="99" d="100"/>
        </p:scale>
        <p:origin x="-198" y="-114"/>
      </p:cViewPr>
      <p:guideLst>
        <p:guide orient="horz" pos="2160"/>
        <p:guide pos="51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3272" y="-120"/>
      </p:cViewPr>
      <p:guideLst>
        <p:guide orient="horz" pos="3104"/>
        <p:guide pos="2116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0DC6C-BFF8-144A-B30B-BD4EDED5E972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C2787-C011-484C-9C9F-47366145B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32497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1538"/>
            <a:ext cx="5375275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CFAA86E-7117-48E8-AB4F-2D91C9F729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01940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defRPr/>
              </a:pPr>
              <a:endParaRPr 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18-10-2011</a:t>
            </a:r>
            <a:endParaRPr lang="en-US" dirty="0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26E3E824-1D33-4083-932F-B12D7D09EB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07FC7-9701-4F56-BA21-47F785F44A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18-10-2011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6FE21-7D5A-4944-9B4F-14EE2A8435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18-10-2011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43100-3704-4E7F-9742-368FE9AA16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18-10-2011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F8F70-BBF6-4832-98A0-56CA85B1B7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18-10-2011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96975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9050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A8A3B-17E3-4A11-B239-2716609288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18-10-2011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111750"/>
          </a:xfrm>
        </p:spPr>
        <p:txBody>
          <a:bodyPr/>
          <a:lstStyle>
            <a:lvl3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18-10-2011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C38A6-77F0-4FCF-B06D-A581D0D4EF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18-10-2011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31215-DB5D-475E-B8AB-8117DA16C7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18-10-2011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503C1-DF11-4A20-A24B-2DE152F8D0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18-10-2011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A8FA0-5CB1-47CC-8E14-97CA62F16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18-10-2011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AADED-51EB-4F42-B5F1-2ACE1DF1E1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18-10-2011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4457D-55E5-4A3A-B391-7D7C2479BC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18-10-2011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2502F-1A98-441D-8A55-88868DC7B2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18-10-2011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69CF8F24-2345-4359-A23A-40838D5E6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22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r>
              <a:rPr lang="en-US" smtClean="0"/>
              <a:t>18-10-2011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 userDrawn="1"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9224" name="Picture 18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accent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07:00 </a:t>
            </a:r>
            <a:r>
              <a:rPr lang="da-DK" dirty="0" smtClean="0"/>
              <a:t>Dump </a:t>
            </a:r>
            <a:r>
              <a:rPr lang="da-DK" dirty="0" smtClean="0"/>
              <a:t>fil #2219, 123 pb</a:t>
            </a:r>
            <a:r>
              <a:rPr lang="da-DK" baseline="30000" dirty="0" smtClean="0"/>
              <a:t>-1</a:t>
            </a:r>
            <a:r>
              <a:rPr lang="da-DK" dirty="0" smtClean="0"/>
              <a:t> delivered</a:t>
            </a:r>
            <a:r>
              <a:rPr lang="da-DK" dirty="0" smtClean="0"/>
              <a:t>.</a:t>
            </a:r>
          </a:p>
          <a:p>
            <a:r>
              <a:rPr lang="en-US" dirty="0" smtClean="0"/>
              <a:t>Trim </a:t>
            </a:r>
            <a:r>
              <a:rPr lang="en-US" dirty="0" smtClean="0"/>
              <a:t>TDI parking position to +/- 55 mm in the collimator </a:t>
            </a:r>
            <a:r>
              <a:rPr lang="en-US" dirty="0" smtClean="0"/>
              <a:t>BP</a:t>
            </a:r>
          </a:p>
          <a:p>
            <a:r>
              <a:rPr lang="en-US" dirty="0" smtClean="0"/>
              <a:t>trimmed the temperature kicker limit to 62 </a:t>
            </a:r>
            <a:r>
              <a:rPr lang="en-US" dirty="0" smtClean="0"/>
              <a:t>degrees </a:t>
            </a:r>
            <a:r>
              <a:rPr lang="en-US" dirty="0" smtClean="0"/>
              <a:t>for beam </a:t>
            </a:r>
            <a:r>
              <a:rPr lang="en-US" dirty="0" smtClean="0"/>
              <a:t>2</a:t>
            </a:r>
          </a:p>
          <a:p>
            <a:r>
              <a:rPr lang="en-US" dirty="0" smtClean="0"/>
              <a:t>Access required for QPS reset </a:t>
            </a:r>
            <a:r>
              <a:rPr lang="en-US" dirty="0" smtClean="0"/>
              <a:t>RQD.26L8</a:t>
            </a:r>
          </a:p>
          <a:p>
            <a:r>
              <a:rPr lang="en-US" dirty="0" smtClean="0"/>
              <a:t>SPS has prepared bunch intensities of </a:t>
            </a:r>
            <a:r>
              <a:rPr lang="en-US" dirty="0" smtClean="0"/>
              <a:t>1.45e+11</a:t>
            </a:r>
          </a:p>
          <a:p>
            <a:r>
              <a:rPr lang="en-US" dirty="0" smtClean="0"/>
              <a:t>Test RB without active filter for tune </a:t>
            </a:r>
            <a:r>
              <a:rPr lang="en-US" dirty="0" smtClean="0"/>
              <a:t>signal</a:t>
            </a:r>
          </a:p>
          <a:p>
            <a:r>
              <a:rPr lang="en-US" dirty="0" smtClean="0"/>
              <a:t>Putting the RQTDs of B1 in open loop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QPS trigger during test of RQTD B1 in open loop while </a:t>
            </a:r>
            <a:r>
              <a:rPr lang="en-US" dirty="0" err="1" smtClean="0"/>
              <a:t>FiDel</a:t>
            </a:r>
            <a:r>
              <a:rPr lang="en-US" dirty="0" smtClean="0"/>
              <a:t> </a:t>
            </a:r>
            <a:r>
              <a:rPr lang="en-US" dirty="0" smtClean="0"/>
              <a:t>trimming - oops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 morning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18-10-2011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2221 - instability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18-10-2011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90" y="764630"/>
            <a:ext cx="4291788" cy="3589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0" y="2708900"/>
            <a:ext cx="4636199" cy="387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2221 - instability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18-10-2011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479" y="764630"/>
            <a:ext cx="7996871" cy="4968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 bwMode="auto">
          <a:xfrm>
            <a:off x="2627730" y="6237390"/>
            <a:ext cx="2664370" cy="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635870" y="5877340"/>
            <a:ext cx="720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27 s </a:t>
            </a: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2221 - instability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18-10-2011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450" y="908650"/>
            <a:ext cx="7849090" cy="4691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22:10  </a:t>
            </a:r>
            <a:r>
              <a:rPr lang="en-US" dirty="0" smtClean="0"/>
              <a:t>#2222 </a:t>
            </a:r>
            <a:r>
              <a:rPr lang="en-US" dirty="0" smtClean="0"/>
              <a:t> Back in stable beams with slightly reduced bunch currents - ~ 1.4e11</a:t>
            </a:r>
          </a:p>
          <a:p>
            <a:r>
              <a:rPr lang="en-US" dirty="0" smtClean="0"/>
              <a:t>02:10 Fill lost to brief loss of </a:t>
            </a:r>
            <a:r>
              <a:rPr lang="en-US" dirty="0" err="1" smtClean="0"/>
              <a:t>cryo</a:t>
            </a:r>
            <a:r>
              <a:rPr lang="en-US" dirty="0" smtClean="0"/>
              <a:t> maintain </a:t>
            </a:r>
            <a:r>
              <a:rPr lang="en-US" dirty="0" smtClean="0"/>
              <a:t>due </a:t>
            </a:r>
            <a:r>
              <a:rPr lang="en-US" dirty="0" smtClean="0"/>
              <a:t>to a faulty temperature reading </a:t>
            </a:r>
            <a:r>
              <a:rPr lang="en-US" dirty="0" smtClean="0"/>
              <a:t>caused </a:t>
            </a:r>
            <a:r>
              <a:rPr lang="en-US" dirty="0" smtClean="0"/>
              <a:t>a slow power abort on the main circuits in </a:t>
            </a:r>
            <a:r>
              <a:rPr lang="en-US" dirty="0" smtClean="0"/>
              <a:t>S81  (-27K briefly)</a:t>
            </a:r>
          </a:p>
          <a:p>
            <a:r>
              <a:rPr lang="en-US" dirty="0" smtClean="0"/>
              <a:t>Back down - with </a:t>
            </a:r>
            <a:r>
              <a:rPr lang="en-US" dirty="0" smtClean="0"/>
              <a:t>the circuits recovered and ready to inject, we were blocked by temperature interlocks on both the MKI8 and MKI2.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interlock level for MKI8 is 62 deg and for MKI2 it is 41 deg. MKI2 took the longest time to recover, with the temperature dropping at ~0.1 degrees in 10 minutes and at the time of the dump the temperature was 43.8 de degrees =&gt; ~ 4hr wait. (note that after the beam dump, multiple </a:t>
            </a:r>
            <a:r>
              <a:rPr lang="en-US" dirty="0" smtClean="0"/>
              <a:t>soft starts </a:t>
            </a:r>
            <a:r>
              <a:rPr lang="en-US" dirty="0" smtClean="0"/>
              <a:t>had been done) 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2222 – late Monday evening – Tues morning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18-10-2011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</a:t>
            </a:r>
            <a:r>
              <a:rPr lang="en-US" dirty="0" smtClean="0"/>
              <a:t>finally able to inject, and after dumping the pilot, the B2 XPOC blocked due to a vacuum pressure in on the dump line (VGPB.623340.R) that was 2 orders of magnitude lower than usual. We recovered after several OFF/ONs of vacuum gauge</a:t>
            </a:r>
            <a:r>
              <a:rPr lang="en-US" dirty="0" smtClean="0"/>
              <a:t>.</a:t>
            </a:r>
          </a:p>
          <a:p>
            <a:r>
              <a:rPr lang="en-US" dirty="0" smtClean="0"/>
              <a:t>Loss maps ongoing</a:t>
            </a:r>
          </a:p>
          <a:p>
            <a:r>
              <a:rPr lang="en-US" dirty="0" smtClean="0"/>
              <a:t>Switch to 90 m at around 09:00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morning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18-10-2011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2221 &amp; 2222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18-10-2011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420" y="764629"/>
            <a:ext cx="7921100" cy="565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Subject: CMS ion pump VPIB.183.1R5.X OFF for fill 2221 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 smtClean="0"/>
              <a:t>agreed this morning with CMS, I have switched off the VPIB.183.1R5.X for the fill 2221 to rule out its origin in the CMS pressure increase regularly observed at 18m right.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pump was to be switched back on after the fill, but has not yet been done.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 smtClean="0"/>
              <a:t>checked with CMS and the see no sign of the pressure bump at 18m. For now we leave the </a:t>
            </a:r>
            <a:r>
              <a:rPr lang="en-US" dirty="0" smtClean="0"/>
              <a:t>pump </a:t>
            </a:r>
            <a:r>
              <a:rPr lang="en-US" dirty="0" smtClean="0"/>
              <a:t>off and switch it on at end of fill.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vacuum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18-10-2011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8180" y="6021360"/>
            <a:ext cx="2304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Vincent Baglin</a:t>
            </a:r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Kicker temperature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18-10-2011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510" y="836640"/>
            <a:ext cx="6840950" cy="544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RB active filters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18-10-2011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90" y="764630"/>
            <a:ext cx="6552910" cy="524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508130" y="4149100"/>
            <a:ext cx="316844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RB active filters OFF and then back ON. </a:t>
            </a:r>
            <a:br>
              <a:rPr lang="en-US" dirty="0" smtClean="0"/>
            </a:br>
            <a:r>
              <a:rPr lang="en-US" dirty="0" smtClean="0"/>
              <a:t>blue: before </a:t>
            </a:r>
            <a:br>
              <a:rPr lang="en-US" dirty="0" smtClean="0"/>
            </a:br>
            <a:r>
              <a:rPr lang="en-US" dirty="0" smtClean="0"/>
              <a:t>red: active filter 'off' </a:t>
            </a:r>
            <a:br>
              <a:rPr lang="en-US" dirty="0" smtClean="0"/>
            </a:br>
            <a:r>
              <a:rPr lang="en-US" dirty="0" smtClean="0"/>
              <a:t>green: active filter 'on' </a:t>
            </a:r>
            <a:br>
              <a:rPr lang="en-US" dirty="0" smtClean="0"/>
            </a:br>
            <a:r>
              <a:rPr lang="en-US" dirty="0" smtClean="0"/>
              <a:t>Differences only on the 3 dB level for most lines but nothing major visible.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TDI parking positions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18-10-2011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570" y="764630"/>
            <a:ext cx="5555261" cy="4433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400" y="5229250"/>
            <a:ext cx="85691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Check of vacuum in IP2 and IP8 with the increased TDI gaps: +/-55mm in fill 2219 compared to +/-20mm in the fills before. Time zero in the x axes correspond to the time of the ramp start. The vacuum behaved clearly better with larger gaps.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804310" y="0"/>
            <a:ext cx="1512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Stefano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Changed BBQ Tune-Fitter Settings: </a:t>
            </a:r>
            <a:br>
              <a:rPr lang="en-US" dirty="0" smtClean="0"/>
            </a:br>
            <a:r>
              <a:rPr lang="en-US" dirty="0" smtClean="0"/>
              <a:t>Increased the rejection threshold for the spurious lines: </a:t>
            </a:r>
            <a:br>
              <a:rPr lang="en-US" dirty="0" smtClean="0"/>
            </a:br>
            <a:r>
              <a:rPr lang="en-US" dirty="0" smtClean="0"/>
              <a:t>- median filter 5 -&gt; 12 </a:t>
            </a:r>
            <a:br>
              <a:rPr lang="en-US" dirty="0" smtClean="0"/>
            </a:br>
            <a:r>
              <a:rPr lang="en-US" dirty="0" smtClean="0"/>
              <a:t>- average filter 5 -&gt; 10 </a:t>
            </a:r>
            <a:br>
              <a:rPr lang="en-US" dirty="0" smtClean="0"/>
            </a:br>
            <a:r>
              <a:rPr lang="en-US" dirty="0" smtClean="0"/>
              <a:t>This should further suppress locking on weaker spurious lines such as Qs-sidebands sitting on one of the 50Hz harmonics. 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Tune feedback optimization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18-10-2011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39940" y="5301260"/>
            <a:ext cx="2664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Ralph Steinhagen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Tune feedback optimization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18-10-2011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40" y="836640"/>
            <a:ext cx="5511490" cy="460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440" y="5733320"/>
            <a:ext cx="7633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Comparison of tune spectra as seen by the feedback </a:t>
            </a:r>
            <a:br>
              <a:rPr lang="en-US" dirty="0" smtClean="0"/>
            </a:br>
            <a:r>
              <a:rPr lang="en-US" dirty="0" smtClean="0"/>
              <a:t>- raw spectrum (green), old settings (red), new settings (blue)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ramp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18-10-2011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50" y="744993"/>
            <a:ext cx="6248350" cy="611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836640"/>
            <a:ext cx="734502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Tune signals and trims during the </a:t>
            </a:r>
            <a:r>
              <a:rPr lang="en-US" dirty="0" smtClean="0"/>
              <a:t>yesterday's </a:t>
            </a:r>
            <a:r>
              <a:rPr lang="en-US" dirty="0" smtClean="0"/>
              <a:t>and </a:t>
            </a:r>
            <a:r>
              <a:rPr lang="en-US" dirty="0" smtClean="0"/>
              <a:t>today's ramp </a:t>
            </a:r>
            <a:r>
              <a:rPr lang="en-US" dirty="0" smtClean="0"/>
              <a:t>(bottom) </a:t>
            </a:r>
            <a:br>
              <a:rPr lang="en-US" dirty="0" smtClean="0"/>
            </a:br>
            <a:r>
              <a:rPr lang="en-US" dirty="0" smtClean="0"/>
              <a:t>Lost significant S/N ratio for B2V during the last ramp (see spectra). </a:t>
            </a:r>
            <a:br>
              <a:rPr lang="en-US" dirty="0" smtClean="0"/>
            </a:br>
            <a:r>
              <a:rPr lang="en-US" dirty="0" smtClean="0"/>
              <a:t>Chirping (at 1% level) helped to recover the signal.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Will leave the new settings in place as the generally (for the periods with sufficient tune signal) reduced the spurious jumping between spectral lines.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SPS prepared bunch intensities of 1.45e+11. In the LHC we had average </a:t>
            </a:r>
            <a:r>
              <a:rPr lang="en-US" dirty="0" smtClean="0"/>
              <a:t>bunch </a:t>
            </a:r>
            <a:r>
              <a:rPr lang="en-US" dirty="0" smtClean="0"/>
              <a:t>intensities of 1.42e+11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injections were clean, vacuum OK. Had vacuum </a:t>
            </a:r>
            <a:br>
              <a:rPr lang="en-US" dirty="0" smtClean="0"/>
            </a:br>
            <a:r>
              <a:rPr lang="en-US" dirty="0" smtClean="0"/>
              <a:t>spike however at MKI8 during ramp.</a:t>
            </a:r>
          </a:p>
          <a:p>
            <a:r>
              <a:rPr lang="en-US" dirty="0" smtClean="0"/>
              <a:t>14:11 Stable beams</a:t>
            </a:r>
          </a:p>
          <a:p>
            <a:pPr lvl="1"/>
            <a:r>
              <a:rPr lang="en-US" dirty="0" smtClean="0"/>
              <a:t>3.6e33, 1.41e11 ppb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15:45 beam dump</a:t>
            </a:r>
          </a:p>
          <a:p>
            <a:pPr lvl="1"/>
            <a:r>
              <a:rPr lang="en-US" dirty="0" smtClean="0"/>
              <a:t>Trip </a:t>
            </a:r>
            <a:r>
              <a:rPr lang="en-US" dirty="0" smtClean="0"/>
              <a:t>of power converter </a:t>
            </a:r>
            <a:r>
              <a:rPr lang="en-US" dirty="0" smtClean="0"/>
              <a:t>RQT13.R5B1</a:t>
            </a:r>
          </a:p>
          <a:p>
            <a:pPr lvl="1"/>
            <a:r>
              <a:rPr lang="en-US" dirty="0" smtClean="0"/>
              <a:t>Converter </a:t>
            </a:r>
            <a:r>
              <a:rPr lang="en-US" dirty="0" smtClean="0"/>
              <a:t>error could be reset remotely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Not the first time…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2220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18-10-2011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430" y="836640"/>
            <a:ext cx="8229600" cy="5111750"/>
          </a:xfrm>
        </p:spPr>
        <p:txBody>
          <a:bodyPr/>
          <a:lstStyle/>
          <a:p>
            <a:r>
              <a:rPr lang="en-US" dirty="0" smtClean="0"/>
              <a:t>17:15 Injection </a:t>
            </a:r>
          </a:p>
          <a:p>
            <a:pPr lvl="1"/>
            <a:r>
              <a:rPr lang="en-US" dirty="0" smtClean="0"/>
              <a:t>transfer line steering required</a:t>
            </a:r>
          </a:p>
          <a:p>
            <a:r>
              <a:rPr lang="en-US" dirty="0" smtClean="0"/>
              <a:t>18:20 start ramp</a:t>
            </a:r>
          </a:p>
          <a:p>
            <a:pPr lvl="1"/>
            <a:r>
              <a:rPr lang="en-US" dirty="0" smtClean="0"/>
              <a:t>2 e14, 1.45e11, 110 MJ</a:t>
            </a:r>
          </a:p>
          <a:p>
            <a:pPr lvl="1"/>
            <a:r>
              <a:rPr lang="en-US" dirty="0" smtClean="0"/>
              <a:t>Lost B2V tune signal early in the </a:t>
            </a:r>
            <a:r>
              <a:rPr lang="en-US" dirty="0" smtClean="0"/>
              <a:t>ramp</a:t>
            </a:r>
          </a:p>
          <a:p>
            <a:pPr lvl="1"/>
            <a:r>
              <a:rPr lang="en-US" dirty="0" smtClean="0"/>
              <a:t>We are running the squeeze with both QFB off. Initially, only B2-V was off, but then we lost all the other planes.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2221: probing the limits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18-10-2011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40" y="3738218"/>
            <a:ext cx="3188855" cy="311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18:58 Beams lost in adjust</a:t>
            </a:r>
          </a:p>
          <a:p>
            <a:pPr lvl="1"/>
            <a:r>
              <a:rPr lang="en-US" dirty="0" smtClean="0"/>
              <a:t>Instability beam2</a:t>
            </a:r>
          </a:p>
          <a:p>
            <a:pPr lvl="1"/>
            <a:r>
              <a:rPr lang="en-US" dirty="0" smtClean="0"/>
              <a:t>L</a:t>
            </a:r>
            <a:r>
              <a:rPr lang="en-US" dirty="0" smtClean="0"/>
              <a:t>ost </a:t>
            </a:r>
            <a:r>
              <a:rPr lang="en-US" dirty="0" smtClean="0"/>
              <a:t>about 1.5e12p before the dump, over about 80 seconds. Peak loss was 2.3e11p in 5s. </a:t>
            </a:r>
            <a:endParaRPr lang="en-US" dirty="0" smtClean="0"/>
          </a:p>
          <a:p>
            <a:pPr lvl="1"/>
            <a:r>
              <a:rPr lang="en-US" dirty="0" smtClean="0"/>
              <a:t>Cleaning </a:t>
            </a:r>
            <a:r>
              <a:rPr lang="en-US" dirty="0" smtClean="0"/>
              <a:t>efficiency in the Q8-L7 = 4.6e-4. Nothing seen on the </a:t>
            </a:r>
            <a:r>
              <a:rPr lang="en-US" dirty="0" err="1" smtClean="0"/>
              <a:t>cryo</a:t>
            </a:r>
            <a:r>
              <a:rPr lang="en-US" dirty="0" smtClean="0"/>
              <a:t> - dumped </a:t>
            </a:r>
            <a:r>
              <a:rPr lang="en-US" dirty="0" smtClean="0"/>
              <a:t>on the BLM HV before getting close to quench limit. </a:t>
            </a:r>
            <a:endParaRPr lang="en-US" dirty="0" smtClean="0"/>
          </a:p>
          <a:p>
            <a:pPr lvl="1"/>
            <a:r>
              <a:rPr lang="en-US" dirty="0" smtClean="0"/>
              <a:t>Peak </a:t>
            </a:r>
            <a:r>
              <a:rPr lang="en-US" dirty="0" smtClean="0"/>
              <a:t>loss at the TCP location: 3e-1 </a:t>
            </a:r>
            <a:r>
              <a:rPr lang="en-US" dirty="0" err="1" smtClean="0"/>
              <a:t>Gy</a:t>
            </a:r>
            <a:r>
              <a:rPr lang="en-US" dirty="0" smtClean="0"/>
              <a:t>/s (1.3s running sum). 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2221: </a:t>
            </a:r>
            <a:r>
              <a:rPr lang="en-US" dirty="0" smtClean="0"/>
              <a:t>probing the limits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18-10-2011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450" y="4365130"/>
            <a:ext cx="7685870" cy="169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57749</TotalTime>
  <Words>712</Words>
  <Application>Microsoft Office PowerPoint</Application>
  <PresentationFormat>On-screen Show (4:3)</PresentationFormat>
  <Paragraphs>100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Pixel</vt:lpstr>
      <vt:lpstr>Monday morning</vt:lpstr>
      <vt:lpstr>RB active filters</vt:lpstr>
      <vt:lpstr>TDI parking positions</vt:lpstr>
      <vt:lpstr>Tune feedback optimization</vt:lpstr>
      <vt:lpstr>Tune feedback optimization</vt:lpstr>
      <vt:lpstr>Next ramp</vt:lpstr>
      <vt:lpstr>2220</vt:lpstr>
      <vt:lpstr>2221: probing the limits</vt:lpstr>
      <vt:lpstr>2221: probing the limits</vt:lpstr>
      <vt:lpstr>2221 - instability</vt:lpstr>
      <vt:lpstr>2221 - instability</vt:lpstr>
      <vt:lpstr>2221 - instability</vt:lpstr>
      <vt:lpstr>2222 – late Monday evening – Tues morning</vt:lpstr>
      <vt:lpstr>Tuesday morning</vt:lpstr>
      <vt:lpstr>Vacuum 2221 &amp; 2222</vt:lpstr>
      <vt:lpstr>CMS vacuum</vt:lpstr>
      <vt:lpstr>Kicker temperature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Lamont</cp:lastModifiedBy>
  <cp:revision>2088</cp:revision>
  <dcterms:created xsi:type="dcterms:W3CDTF">2010-10-13T07:44:28Z</dcterms:created>
  <dcterms:modified xsi:type="dcterms:W3CDTF">2011-10-18T07:13:57Z</dcterms:modified>
</cp:coreProperties>
</file>