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9"/>
  </p:notesMasterIdLst>
  <p:sldIdLst>
    <p:sldId id="925" r:id="rId2"/>
    <p:sldId id="928" r:id="rId3"/>
    <p:sldId id="923" r:id="rId4"/>
    <p:sldId id="916" r:id="rId5"/>
    <p:sldId id="914" r:id="rId6"/>
    <p:sldId id="924" r:id="rId7"/>
    <p:sldId id="929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76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10/21/11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200"/>
            <a:ext cx="6058794" cy="5562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0" y="22098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2350" y="36692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88104" y="2895600"/>
            <a:ext cx="164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Zapf Dingbats"/>
                <a:cs typeface="Times New Roman"/>
              </a:rPr>
              <a:t>still to be done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2672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21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Bernhard Holzer, 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Mike Lamont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990600"/>
            <a:ext cx="5686041" cy="44627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04:30h 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Dump: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SIS interlock on B2 COD settings.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676400"/>
            <a:ext cx="6109152" cy="284693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  new attempt: Injection 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for 90m tests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fill pattern:  </a:t>
            </a:r>
            <a:r>
              <a:rPr lang="en-US" sz="1900" dirty="0" smtClean="0"/>
              <a:t>2x7e10p + 13x1e10p per </a:t>
            </a:r>
            <a:r>
              <a:rPr lang="en-US" sz="1900" dirty="0" smtClean="0"/>
              <a:t>beam</a:t>
            </a:r>
          </a:p>
          <a:p>
            <a:r>
              <a:rPr lang="en-US" sz="19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ramp &amp; un-squeeze</a:t>
            </a:r>
            <a:endParaRPr lang="en-US" sz="22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dirty="0" smtClean="0"/>
              <a:t>Profiles, all probes at 3.5 </a:t>
            </a:r>
            <a:r>
              <a:rPr lang="en-US" sz="2000" dirty="0" err="1" smtClean="0"/>
              <a:t>TeV</a:t>
            </a:r>
            <a:endParaRPr lang="en-US" sz="2000" dirty="0" smtClean="0"/>
          </a:p>
          <a:p>
            <a:r>
              <a:rPr lang="en-US" sz="2000" dirty="0" smtClean="0"/>
              <a:t>		B1H 1.3</a:t>
            </a:r>
          </a:p>
          <a:p>
            <a:r>
              <a:rPr lang="en-US" sz="2000" dirty="0" smtClean="0"/>
              <a:t>		B1V 1.8</a:t>
            </a:r>
          </a:p>
          <a:p>
            <a:r>
              <a:rPr lang="en-US" sz="2000" dirty="0" smtClean="0"/>
              <a:t>		B2H 2.9</a:t>
            </a:r>
          </a:p>
          <a:p>
            <a:r>
              <a:rPr lang="en-US" sz="2000" dirty="0" smtClean="0"/>
              <a:t>		B2V </a:t>
            </a:r>
            <a:r>
              <a:rPr lang="en-US" sz="2000" dirty="0" smtClean="0"/>
              <a:t>2.0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609600"/>
            <a:ext cx="1367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/>
                <a:cs typeface="Times New Roman"/>
              </a:rPr>
              <a:t>Reminder: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3352800"/>
            <a:ext cx="3733800" cy="29128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" y="4659124"/>
            <a:ext cx="6257117" cy="8002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0h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Collis to 5 sigma.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11:07h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8000"/>
                </a:solidFill>
              </a:rPr>
              <a:t>All </a:t>
            </a:r>
            <a:r>
              <a:rPr lang="en-US" sz="2000" b="1" dirty="0" smtClean="0">
                <a:solidFill>
                  <a:srgbClr val="008000"/>
                </a:solidFill>
              </a:rPr>
              <a:t>vertical TOTEM pots now at 6.5 sigma.</a:t>
            </a:r>
            <a:r>
              <a:rPr lang="en-US" sz="20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endParaRPr lang="en-US" sz="2000" b="1" i="1" dirty="0" smtClean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4D34EDEB-5CDF-45D2-9C5E-FC5C40FD665F}" type="datetime1">
              <a:rPr lang="en-US" smtClean="0"/>
              <a:pPr/>
              <a:t>10/21/11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9216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Thu </a:t>
            </a:r>
            <a:r>
              <a:rPr lang="en-US" dirty="0" smtClean="0">
                <a:solidFill>
                  <a:srgbClr val="FF0000"/>
                </a:solidFill>
              </a:rPr>
              <a:t>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990600"/>
            <a:ext cx="5359566" cy="141577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13:00h </a:t>
            </a:r>
            <a:r>
              <a:rPr lang="en-US" sz="2100" dirty="0" smtClean="0"/>
              <a:t>Closed TCP.D6L7.B1 to </a:t>
            </a:r>
            <a:r>
              <a:rPr lang="en-US" sz="2100" dirty="0" smtClean="0"/>
              <a:t>4.86 sigma  </a:t>
            </a:r>
          </a:p>
          <a:p>
            <a:r>
              <a:rPr lang="en-US" sz="2100" dirty="0" smtClean="0"/>
              <a:t>	... and fine tuning via loss rates:</a:t>
            </a:r>
          </a:p>
          <a:p>
            <a:r>
              <a:rPr lang="en-US" sz="2100" dirty="0" smtClean="0"/>
              <a:t>             TCP</a:t>
            </a:r>
            <a:r>
              <a:rPr lang="en-US" sz="2100" dirty="0" smtClean="0"/>
              <a:t>.D6L7.</a:t>
            </a:r>
            <a:r>
              <a:rPr lang="en-US" sz="2100" dirty="0" smtClean="0">
                <a:solidFill>
                  <a:srgbClr val="FF0000"/>
                </a:solidFill>
              </a:rPr>
              <a:t>B1 retracted by 130 um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100" dirty="0" smtClean="0"/>
              <a:t>             and </a:t>
            </a:r>
            <a:r>
              <a:rPr lang="en-US" sz="2100" dirty="0" smtClean="0"/>
              <a:t>the losses go down</a:t>
            </a:r>
            <a:endParaRPr lang="en-US" sz="21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4381381"/>
            <a:ext cx="8046030" cy="200054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until 18:00h </a:t>
            </a:r>
            <a:r>
              <a:rPr lang="en-US" sz="2200" dirty="0" smtClean="0"/>
              <a:t>All vertical TOTEM pots in </a:t>
            </a:r>
            <a:r>
              <a:rPr lang="en-US" sz="2200" dirty="0" smtClean="0"/>
              <a:t>B1&amp;B2 </a:t>
            </a:r>
            <a:r>
              <a:rPr lang="en-US" sz="2200" dirty="0" smtClean="0"/>
              <a:t>at 5.5 sigma</a:t>
            </a:r>
            <a:r>
              <a:rPr lang="en-US" sz="2400" dirty="0" smtClean="0"/>
              <a:t>.</a:t>
            </a:r>
          </a:p>
          <a:p>
            <a:endParaRPr lang="en-US" sz="9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20:22h </a:t>
            </a:r>
            <a:r>
              <a:rPr lang="en-US" sz="2200" dirty="0" smtClean="0"/>
              <a:t>Start </a:t>
            </a:r>
            <a:r>
              <a:rPr lang="en-US" sz="2200" dirty="0" smtClean="0"/>
              <a:t>scraping with the </a:t>
            </a:r>
            <a:r>
              <a:rPr lang="en-US" sz="2200" dirty="0" err="1" smtClean="0"/>
              <a:t>TCPs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to </a:t>
            </a:r>
            <a:r>
              <a:rPr lang="en-US" sz="2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go for closer pot-settings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200" dirty="0" smtClean="0"/>
              <a:t>put the </a:t>
            </a:r>
            <a:r>
              <a:rPr lang="en-US" sz="2200" dirty="0" smtClean="0"/>
              <a:t>TCP.B1 &amp; B2 </a:t>
            </a:r>
            <a:r>
              <a:rPr lang="en-US" sz="2200" dirty="0" smtClean="0">
                <a:solidFill>
                  <a:srgbClr val="FF0000"/>
                </a:solidFill>
              </a:rPr>
              <a:t>from 5.3 sigma to 4.6 sigma.</a:t>
            </a:r>
            <a:endParaRPr lang="en-US" sz="22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20: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22h </a:t>
            </a:r>
            <a:r>
              <a:rPr lang="en-US" sz="2000" dirty="0" smtClean="0"/>
              <a:t>all </a:t>
            </a:r>
            <a:r>
              <a:rPr lang="en-US" sz="2000" dirty="0" smtClean="0"/>
              <a:t>vertical TOTEM pots at 4.8 sigma.</a:t>
            </a:r>
            <a:endParaRPr lang="en-US" sz="2000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	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588" y="1004830"/>
            <a:ext cx="3364012" cy="280517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62916" y="2451100"/>
            <a:ext cx="895084" cy="369332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500μm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7010400" y="2590800"/>
            <a:ext cx="45719" cy="152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1008995"/>
            <a:ext cx="8403381" cy="440120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:56h </a:t>
            </a:r>
            <a:r>
              <a:rPr lang="en-US" sz="23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Emittance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measurements at run-end:</a:t>
            </a:r>
          </a:p>
          <a:p>
            <a:r>
              <a:rPr lang="en-US" sz="2000" dirty="0" smtClean="0"/>
              <a:t>	intense bunches	B1H </a:t>
            </a:r>
            <a:r>
              <a:rPr lang="en-US" sz="2000" dirty="0" smtClean="0"/>
              <a:t>= </a:t>
            </a:r>
            <a:r>
              <a:rPr lang="en-US" sz="2000" dirty="0" smtClean="0"/>
              <a:t>3.05</a:t>
            </a:r>
          </a:p>
          <a:p>
            <a:r>
              <a:rPr lang="en-US" sz="2000" dirty="0" smtClean="0"/>
              <a:t>				B1V </a:t>
            </a:r>
            <a:r>
              <a:rPr lang="en-US" sz="2000" dirty="0" smtClean="0"/>
              <a:t>= </a:t>
            </a:r>
            <a:r>
              <a:rPr lang="en-US" sz="2000" dirty="0" smtClean="0"/>
              <a:t>1.85</a:t>
            </a:r>
          </a:p>
          <a:p>
            <a:r>
              <a:rPr lang="en-US" sz="2000" dirty="0" smtClean="0"/>
              <a:t>				B2H </a:t>
            </a:r>
            <a:r>
              <a:rPr lang="en-US" sz="2000" dirty="0" smtClean="0"/>
              <a:t>= </a:t>
            </a:r>
            <a:r>
              <a:rPr lang="en-US" sz="2000" dirty="0" smtClean="0"/>
              <a:t>3.99</a:t>
            </a:r>
          </a:p>
          <a:p>
            <a:r>
              <a:rPr lang="en-US" sz="2000" dirty="0" smtClean="0"/>
              <a:t>				B2V </a:t>
            </a:r>
            <a:r>
              <a:rPr lang="en-US" sz="2000" dirty="0" smtClean="0"/>
              <a:t>= </a:t>
            </a:r>
            <a:r>
              <a:rPr lang="en-US" sz="2000" dirty="0" smtClean="0"/>
              <a:t>2.39</a:t>
            </a:r>
          </a:p>
          <a:p>
            <a:r>
              <a:rPr lang="en-US" sz="2000" dirty="0" smtClean="0"/>
              <a:t>           </a:t>
            </a:r>
          </a:p>
          <a:p>
            <a:r>
              <a:rPr lang="en-US" sz="2000" dirty="0" smtClean="0"/>
              <a:t>	</a:t>
            </a:r>
            <a:r>
              <a:rPr lang="en-US" sz="2000" dirty="0" smtClean="0"/>
              <a:t> </a:t>
            </a:r>
            <a:r>
              <a:rPr lang="en-US" sz="2000" dirty="0" smtClean="0"/>
              <a:t>first </a:t>
            </a:r>
            <a:r>
              <a:rPr lang="en-US" sz="2000" dirty="0" smtClean="0"/>
              <a:t>pilot		B1H </a:t>
            </a:r>
            <a:r>
              <a:rPr lang="en-US" sz="2000" dirty="0" smtClean="0"/>
              <a:t>= </a:t>
            </a:r>
            <a:r>
              <a:rPr lang="en-US" sz="2000" dirty="0" smtClean="0"/>
              <a:t>2.9</a:t>
            </a:r>
          </a:p>
          <a:p>
            <a:r>
              <a:rPr lang="en-US" sz="2000" dirty="0" smtClean="0"/>
              <a:t>				B1V </a:t>
            </a:r>
            <a:r>
              <a:rPr lang="en-US" sz="2000" dirty="0" smtClean="0"/>
              <a:t>= </a:t>
            </a:r>
            <a:r>
              <a:rPr lang="en-US" sz="2000" dirty="0" smtClean="0"/>
              <a:t>1.62</a:t>
            </a:r>
          </a:p>
          <a:p>
            <a:r>
              <a:rPr lang="en-US" sz="2000" dirty="0" smtClean="0"/>
              <a:t>				B2H </a:t>
            </a:r>
            <a:r>
              <a:rPr lang="en-US" sz="2000" dirty="0" smtClean="0"/>
              <a:t>= </a:t>
            </a:r>
            <a:r>
              <a:rPr lang="en-US" sz="2000" dirty="0" smtClean="0"/>
              <a:t>6.46</a:t>
            </a:r>
          </a:p>
          <a:p>
            <a:r>
              <a:rPr lang="en-US" sz="2000" dirty="0" smtClean="0"/>
              <a:t>				B2V </a:t>
            </a:r>
            <a:r>
              <a:rPr lang="en-US" sz="2000" dirty="0" smtClean="0"/>
              <a:t>= </a:t>
            </a:r>
            <a:r>
              <a:rPr lang="en-US" sz="2000" dirty="0" smtClean="0"/>
              <a:t>4.47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22:01h Pots move out</a:t>
            </a:r>
          </a:p>
          <a:p>
            <a:endParaRPr lang="en-US" sz="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22:01h </a:t>
            </a:r>
            <a:r>
              <a:rPr lang="en-US" sz="2000" dirty="0" smtClean="0"/>
              <a:t>we </a:t>
            </a:r>
            <a:r>
              <a:rPr lang="en-US" sz="2000" dirty="0" smtClean="0"/>
              <a:t>call kicker piquet for the problem in point </a:t>
            </a:r>
            <a:r>
              <a:rPr lang="en-US" sz="2000" dirty="0" smtClean="0"/>
              <a:t>8: </a:t>
            </a:r>
            <a:r>
              <a:rPr lang="en-US" sz="2000" dirty="0" smtClean="0">
                <a:solidFill>
                  <a:srgbClr val="FF0000"/>
                </a:solidFill>
              </a:rPr>
              <a:t>MKI </a:t>
            </a:r>
            <a:r>
              <a:rPr lang="en-US" sz="2000" dirty="0" smtClean="0">
                <a:solidFill>
                  <a:srgbClr val="FF0000"/>
                </a:solidFill>
              </a:rPr>
              <a:t>B2 is in </a:t>
            </a:r>
            <a:r>
              <a:rPr lang="en-US" sz="2000" dirty="0" smtClean="0">
                <a:solidFill>
                  <a:srgbClr val="FF0000"/>
                </a:solidFill>
              </a:rPr>
              <a:t>fault</a:t>
            </a:r>
            <a:r>
              <a:rPr lang="en-US" sz="2000" dirty="0" smtClean="0"/>
              <a:t> 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22: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07h </a:t>
            </a:r>
            <a:r>
              <a:rPr lang="en-US" sz="2000" dirty="0" err="1" smtClean="0"/>
              <a:t>Cryo</a:t>
            </a:r>
            <a:r>
              <a:rPr lang="en-US" sz="2000" dirty="0" smtClean="0"/>
              <a:t> </a:t>
            </a:r>
            <a:r>
              <a:rPr lang="en-US" sz="2000" dirty="0" smtClean="0"/>
              <a:t>start signal lost in point 4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9906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Thu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Late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9057" y="1371600"/>
            <a:ext cx="2546343" cy="1752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 b="43937"/>
          <a:stretch>
            <a:fillRect/>
          </a:stretch>
        </p:blipFill>
        <p:spPr>
          <a:xfrm>
            <a:off x="5410200" y="5105400"/>
            <a:ext cx="3657600" cy="16974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Thu 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late/night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914400"/>
            <a:ext cx="8078905" cy="244682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 </a:t>
            </a:r>
            <a:r>
              <a:rPr lang="en-US" dirty="0" smtClean="0"/>
              <a:t>Back to </a:t>
            </a:r>
            <a:r>
              <a:rPr lang="en-US" dirty="0" smtClean="0"/>
              <a:t>s</a:t>
            </a:r>
            <a:r>
              <a:rPr lang="en-US" dirty="0" smtClean="0"/>
              <a:t>tandard bunches, preparing for </a:t>
            </a:r>
            <a:r>
              <a:rPr lang="en-US" dirty="0" err="1" smtClean="0"/>
              <a:t>Vdm</a:t>
            </a:r>
            <a:r>
              <a:rPr lang="en-US" dirty="0" smtClean="0"/>
              <a:t> scans</a:t>
            </a:r>
          </a:p>
          <a:p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dirty="0" smtClean="0"/>
              <a:t>Daniel set back the damper to only </a:t>
            </a:r>
            <a:r>
              <a:rPr lang="en-US" dirty="0" smtClean="0">
                <a:solidFill>
                  <a:srgbClr val="FF0000"/>
                </a:solidFill>
              </a:rPr>
              <a:t>damp nominal bunches</a:t>
            </a:r>
            <a:r>
              <a:rPr lang="en-US" dirty="0" smtClean="0"/>
              <a:t>.</a:t>
            </a:r>
          </a:p>
          <a:p>
            <a:endParaRPr lang="en-US" b="1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b="1" i="1" dirty="0" smtClean="0">
                <a:solidFill>
                  <a:srgbClr val="0000FF"/>
                </a:solidFill>
                <a:latin typeface="Arial"/>
                <a:cs typeface="Arial"/>
              </a:rPr>
              <a:t>and back to routine problems: </a:t>
            </a:r>
          </a:p>
          <a:p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dirty="0" smtClean="0"/>
              <a:t>Power converter tripped during ramp </a:t>
            </a:r>
            <a:r>
              <a:rPr lang="en-US" dirty="0" smtClean="0"/>
              <a:t>down: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RCBCH10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L2B2 </a:t>
            </a:r>
            <a:r>
              <a:rPr lang="en-US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“</a:t>
            </a:r>
            <a:r>
              <a:rPr lang="en-US" i="1" dirty="0" smtClean="0">
                <a:latin typeface="Times New Roman"/>
                <a:cs typeface="Times New Roman"/>
              </a:rPr>
              <a:t>OVER </a:t>
            </a:r>
            <a:r>
              <a:rPr lang="en-US" i="1" dirty="0" smtClean="0">
                <a:latin typeface="Times New Roman"/>
                <a:cs typeface="Times New Roman"/>
              </a:rPr>
              <a:t>VOLTAGE” ... reset by piquet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22:54: tripped again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23:31: </a:t>
            </a:r>
            <a:r>
              <a:rPr lang="en-US" sz="2000" b="1" i="1" dirty="0" smtClean="0">
                <a:latin typeface="Times New Roman"/>
                <a:cs typeface="Times New Roman"/>
              </a:rPr>
              <a:t>tripped </a:t>
            </a:r>
            <a:r>
              <a:rPr lang="en-US" sz="2000" b="1" i="1" dirty="0" smtClean="0">
                <a:latin typeface="Times New Roman"/>
                <a:cs typeface="Times New Roman"/>
              </a:rPr>
              <a:t>again, </a:t>
            </a:r>
            <a:r>
              <a:rPr lang="en-US" sz="2000" b="1" i="1" dirty="0" smtClean="0">
                <a:latin typeface="Times New Roman"/>
                <a:cs typeface="Times New Roman"/>
              </a:rPr>
              <a:t>piquet </a:t>
            </a:r>
            <a:r>
              <a:rPr lang="en-US" sz="2000" b="1" i="1" dirty="0" smtClean="0">
                <a:latin typeface="Times New Roman"/>
                <a:cs typeface="Times New Roman"/>
              </a:rPr>
              <a:t>needs </a:t>
            </a:r>
            <a:r>
              <a:rPr lang="en-US" sz="2000" b="1" i="1" dirty="0" smtClean="0">
                <a:latin typeface="Times New Roman"/>
                <a:cs typeface="Times New Roman"/>
              </a:rPr>
              <a:t>access to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replace the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converter</a:t>
            </a:r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505200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01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:39h </a:t>
            </a:r>
            <a:r>
              <a:rPr lang="en-US" sz="2300" b="1" i="1" dirty="0" smtClean="0">
                <a:latin typeface="Times New Roman"/>
                <a:cs typeface="Times New Roman"/>
              </a:rPr>
              <a:t>Restart: </a:t>
            </a:r>
            <a:r>
              <a:rPr lang="en-US" dirty="0" smtClean="0"/>
              <a:t>Injection probe beam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02:26h </a:t>
            </a:r>
            <a:r>
              <a:rPr lang="en-US" sz="23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Injection finished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419600"/>
            <a:ext cx="2745773" cy="19894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rcRect l="50197" t="75434"/>
          <a:stretch>
            <a:fillRect/>
          </a:stretch>
        </p:blipFill>
        <p:spPr>
          <a:xfrm>
            <a:off x="4114800" y="4460227"/>
            <a:ext cx="4610371" cy="19405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rcRect t="42907" b="23530"/>
          <a:stretch>
            <a:fillRect/>
          </a:stretch>
        </p:blipFill>
        <p:spPr>
          <a:xfrm>
            <a:off x="4114800" y="4684746"/>
            <a:ext cx="4953000" cy="141859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Thu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Night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535" y="1078535"/>
            <a:ext cx="5969327" cy="176971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02:29h ramp, (un-)squeeze  &amp; dump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200" dirty="0" smtClean="0"/>
              <a:t>dumped at about</a:t>
            </a:r>
            <a:r>
              <a:rPr lang="en-US" sz="2200" dirty="0" smtClean="0"/>
              <a:t> </a:t>
            </a:r>
            <a:r>
              <a:rPr lang="en-US" sz="2200" dirty="0" err="1" smtClean="0"/>
              <a:t>β</a:t>
            </a:r>
            <a:r>
              <a:rPr lang="en-US" sz="2200" dirty="0" smtClean="0"/>
              <a:t>*= 54m </a:t>
            </a:r>
            <a:endParaRPr lang="en-US" sz="22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   </a:t>
            </a:r>
            <a:r>
              <a:rPr lang="en-US" sz="2000" dirty="0" smtClean="0"/>
              <a:t>QPS trigger: Trip </a:t>
            </a:r>
            <a:r>
              <a:rPr lang="en-US" sz="2000" dirty="0" smtClean="0"/>
              <a:t>of a tune corrector circuit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	                      in S45 </a:t>
            </a:r>
          </a:p>
          <a:p>
            <a:r>
              <a:rPr lang="en-US" sz="2000" dirty="0" smtClean="0"/>
              <a:t>	</a:t>
            </a:r>
            <a:r>
              <a:rPr lang="en-US" sz="2000" i="1" dirty="0" smtClean="0"/>
              <a:t>difference to previous </a:t>
            </a:r>
            <a:r>
              <a:rPr lang="en-US" sz="2000" i="1" dirty="0" err="1" smtClean="0"/>
              <a:t>successfull</a:t>
            </a:r>
            <a:r>
              <a:rPr lang="en-US" sz="2000" i="1" dirty="0" smtClean="0"/>
              <a:t> runs ... ?</a:t>
            </a:r>
            <a:endParaRPr lang="en-US" b="1" i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72" y="914400"/>
            <a:ext cx="2352628" cy="171294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" y="3019270"/>
            <a:ext cx="5972396" cy="4047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04:04h </a:t>
            </a:r>
            <a:r>
              <a:rPr lang="en-US" sz="2300" i="1" dirty="0" smtClean="0">
                <a:latin typeface="Times New Roman"/>
                <a:cs typeface="Times New Roman"/>
              </a:rPr>
              <a:t>Restart: </a:t>
            </a:r>
            <a:r>
              <a:rPr lang="en-US" dirty="0" smtClean="0"/>
              <a:t>Injection probe </a:t>
            </a:r>
            <a:r>
              <a:rPr lang="en-US" dirty="0" smtClean="0"/>
              <a:t>beam</a:t>
            </a:r>
          </a:p>
          <a:p>
            <a:r>
              <a:rPr lang="en-US" dirty="0" smtClean="0"/>
              <a:t>		  </a:t>
            </a:r>
            <a:r>
              <a:rPr lang="en-US" dirty="0" err="1" smtClean="0"/>
              <a:t>Emittances</a:t>
            </a:r>
            <a:r>
              <a:rPr lang="en-US" dirty="0" smtClean="0"/>
              <a:t>  B1H </a:t>
            </a:r>
            <a:r>
              <a:rPr lang="en-US" dirty="0" smtClean="0"/>
              <a:t>= </a:t>
            </a:r>
            <a:r>
              <a:rPr lang="en-US" dirty="0" smtClean="0"/>
              <a:t>4.31   B2H </a:t>
            </a:r>
            <a:r>
              <a:rPr lang="en-US" dirty="0" smtClean="0"/>
              <a:t>= </a:t>
            </a:r>
            <a:r>
              <a:rPr lang="en-US" dirty="0" smtClean="0"/>
              <a:t>5.06</a:t>
            </a:r>
          </a:p>
          <a:p>
            <a:r>
              <a:rPr lang="en-US" dirty="0" smtClean="0"/>
              <a:t>			        B1V </a:t>
            </a:r>
            <a:r>
              <a:rPr lang="en-US" dirty="0" smtClean="0"/>
              <a:t>= 3.13</a:t>
            </a:r>
            <a:r>
              <a:rPr lang="en-US" dirty="0" smtClean="0"/>
              <a:t>	B2V </a:t>
            </a:r>
            <a:r>
              <a:rPr lang="en-US" dirty="0" smtClean="0"/>
              <a:t>= </a:t>
            </a:r>
            <a:r>
              <a:rPr lang="en-US" dirty="0" smtClean="0"/>
              <a:t>4.29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</a:t>
            </a:r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:57h  </a:t>
            </a:r>
            <a:r>
              <a:rPr lang="en-US" sz="23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 &amp; un-squeeze</a:t>
            </a:r>
            <a:r>
              <a:rPr lang="en-US" sz="2300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05:38h  </a:t>
            </a:r>
            <a:r>
              <a:rPr lang="en-US" sz="2200" dirty="0" err="1" smtClean="0">
                <a:latin typeface="Times New Roman"/>
                <a:cs typeface="Times New Roman"/>
              </a:rPr>
              <a:t>β</a:t>
            </a:r>
            <a:r>
              <a:rPr lang="en-US" sz="2200" dirty="0" smtClean="0">
                <a:latin typeface="Times New Roman"/>
                <a:cs typeface="Times New Roman"/>
              </a:rPr>
              <a:t>*=</a:t>
            </a:r>
            <a:r>
              <a:rPr lang="en-US" sz="2200" dirty="0" smtClean="0">
                <a:latin typeface="Times New Roman"/>
                <a:cs typeface="Times New Roman"/>
              </a:rPr>
              <a:t> 90m, adjust &amp; </a:t>
            </a:r>
            <a:r>
              <a:rPr lang="en-US" sz="2200" dirty="0" err="1" smtClean="0">
                <a:latin typeface="Times New Roman"/>
                <a:cs typeface="Times New Roman"/>
              </a:rPr>
              <a:t>optimisation</a:t>
            </a:r>
            <a:r>
              <a:rPr lang="en-US" sz="2200" dirty="0" smtClean="0">
                <a:latin typeface="Times New Roman"/>
                <a:cs typeface="Times New Roman"/>
              </a:rPr>
              <a:t> in all IP’s</a:t>
            </a: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                           </a:t>
            </a: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   		                                </a:t>
            </a:r>
            <a:r>
              <a:rPr lang="en-US" i="1" dirty="0" smtClean="0">
                <a:latin typeface="Times New Roman"/>
                <a:cs typeface="Times New Roman"/>
              </a:rPr>
              <a:t>lifetime:</a:t>
            </a: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06:42h </a:t>
            </a:r>
            <a:r>
              <a:rPr lang="en-US" dirty="0" smtClean="0"/>
              <a:t> </a:t>
            </a:r>
            <a:r>
              <a:rPr lang="en-US" dirty="0" smtClean="0"/>
              <a:t>start the </a:t>
            </a:r>
            <a:r>
              <a:rPr lang="en-US" dirty="0" err="1" smtClean="0"/>
              <a:t>VdM</a:t>
            </a:r>
            <a:r>
              <a:rPr lang="en-US" dirty="0" smtClean="0"/>
              <a:t> scan in H.</a:t>
            </a:r>
            <a:endParaRPr lang="en-US" dirty="0" smtClean="0"/>
          </a:p>
          <a:p>
            <a:r>
              <a:rPr lang="en-US" dirty="0" smtClean="0"/>
              <a:t>			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200"/>
            <a:ext cx="6058794" cy="5562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0" y="22098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2350" y="36692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5638800"/>
            <a:ext cx="110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ea typeface="Zapf Dingbats"/>
                <a:cs typeface="Times New Roman"/>
              </a:rPr>
              <a:t>on going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2672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21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Bernhard Holzer, 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Mike Lamont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29718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31949</TotalTime>
  <Words>549</Words>
  <Application>Microsoft Macintosh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LHCpresentations</vt:lpstr>
      <vt:lpstr>Slide 1</vt:lpstr>
      <vt:lpstr>Slide 2</vt:lpstr>
      <vt:lpstr>Thu Late</vt:lpstr>
      <vt:lpstr>Slide 4</vt:lpstr>
      <vt:lpstr>Slide 5</vt:lpstr>
      <vt:lpstr>Slide 6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2114</cp:revision>
  <dcterms:created xsi:type="dcterms:W3CDTF">2011-10-21T03:52:31Z</dcterms:created>
  <dcterms:modified xsi:type="dcterms:W3CDTF">2011-10-21T05:00:12Z</dcterms:modified>
</cp:coreProperties>
</file>