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1123" r:id="rId2"/>
    <p:sldId id="1126" r:id="rId3"/>
    <p:sldId id="1125" r:id="rId4"/>
    <p:sldId id="1127" r:id="rId5"/>
    <p:sldId id="1128" r:id="rId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0000"/>
    <a:srgbClr val="CC0066"/>
    <a:srgbClr val="0000FF"/>
    <a:srgbClr val="FFCC99"/>
    <a:srgbClr val="99FF99"/>
    <a:srgbClr val="FFCCCC"/>
    <a:srgbClr val="9FCAFF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11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10/12/2011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10/12/2011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10/12/2011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10/12/2011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10/12/2011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10/12/2011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10/12/2011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10/12/2011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10/12/2011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10/12/2011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10/12/2011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10/12/2011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10/12/2011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10/12/2011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US" dirty="0" smtClean="0"/>
              <a:t>Access….</a:t>
            </a:r>
          </a:p>
          <a:p>
            <a:pPr lvl="1"/>
            <a:r>
              <a:rPr lang="en-US" dirty="0" smtClean="0"/>
              <a:t>QPS intervention at 09:00 in point 8 (quench heater exchange)</a:t>
            </a:r>
          </a:p>
          <a:p>
            <a:pPr lvl="1"/>
            <a:r>
              <a:rPr lang="en-US" dirty="0" smtClean="0"/>
              <a:t>QPS installation </a:t>
            </a:r>
            <a:r>
              <a:rPr lang="en-US" dirty="0" err="1" smtClean="0"/>
              <a:t>oscillo</a:t>
            </a:r>
            <a:r>
              <a:rPr lang="en-US" dirty="0" smtClean="0"/>
              <a:t> for the ISRM measurement</a:t>
            </a:r>
          </a:p>
          <a:p>
            <a:pPr lvl="1"/>
            <a:r>
              <a:rPr lang="en-US" dirty="0" smtClean="0"/>
              <a:t>EPC intervention in point 4 (60 A module in S34)</a:t>
            </a:r>
          </a:p>
          <a:p>
            <a:pPr lvl="1"/>
            <a:r>
              <a:rPr lang="en-US" dirty="0" smtClean="0"/>
              <a:t>aperture Kicker intervention in point 4</a:t>
            </a:r>
          </a:p>
          <a:p>
            <a:pPr lvl="1"/>
            <a:r>
              <a:rPr lang="en-US" dirty="0" smtClean="0"/>
              <a:t>MKI AGK delay in point 8</a:t>
            </a:r>
          </a:p>
          <a:p>
            <a:pPr lvl="1"/>
            <a:r>
              <a:rPr lang="en-US" dirty="0" smtClean="0"/>
              <a:t>vacuum </a:t>
            </a:r>
            <a:r>
              <a:rPr lang="en-US" dirty="0" err="1" smtClean="0"/>
              <a:t>recabling</a:t>
            </a:r>
            <a:r>
              <a:rPr lang="en-US" dirty="0" smtClean="0"/>
              <a:t> in point 2</a:t>
            </a:r>
          </a:p>
          <a:p>
            <a:pPr lvl="1"/>
            <a:r>
              <a:rPr lang="en-US" dirty="0" smtClean="0"/>
              <a:t>vacuum : BPM cabling in point 8</a:t>
            </a:r>
          </a:p>
          <a:p>
            <a:pPr lvl="1"/>
            <a:r>
              <a:rPr lang="en-US" dirty="0" smtClean="0"/>
              <a:t>CNGS in point 8</a:t>
            </a:r>
          </a:p>
          <a:p>
            <a:pPr lvl="1"/>
            <a:r>
              <a:rPr lang="en-US" dirty="0" smtClean="0"/>
              <a:t>BI in UA43 for dev BBQ</a:t>
            </a:r>
          </a:p>
          <a:p>
            <a:pPr lvl="1"/>
            <a:r>
              <a:rPr lang="en-US" dirty="0" smtClean="0"/>
              <a:t>UX65 for RADMON installation</a:t>
            </a:r>
          </a:p>
          <a:p>
            <a:pPr lvl="1"/>
            <a:r>
              <a:rPr lang="en-US" dirty="0" smtClean="0"/>
              <a:t>UW25 : inspection from CV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10/12/2011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Frozen DFB in point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640" y="692620"/>
            <a:ext cx="9036620" cy="2592360"/>
          </a:xfrm>
        </p:spPr>
        <p:txBody>
          <a:bodyPr/>
          <a:lstStyle/>
          <a:p>
            <a:r>
              <a:rPr lang="en-US" sz="2000" dirty="0" smtClean="0"/>
              <a:t>Insulation vacuum </a:t>
            </a:r>
            <a:r>
              <a:rPr lang="en-US" sz="2000" dirty="0" smtClean="0"/>
              <a:t>of </a:t>
            </a:r>
            <a:r>
              <a:rPr lang="en-US" sz="2000" dirty="0" smtClean="0"/>
              <a:t>DFBLC connection to the </a:t>
            </a:r>
            <a:r>
              <a:rPr lang="en-US" sz="2000" dirty="0" smtClean="0"/>
              <a:t>WRL was </a:t>
            </a:r>
            <a:r>
              <a:rPr lang="en-US" sz="2000" dirty="0" smtClean="0"/>
              <a:t>abnormally poor. </a:t>
            </a:r>
          </a:p>
          <a:p>
            <a:r>
              <a:rPr lang="en-US" sz="2000" dirty="0" smtClean="0"/>
              <a:t>When the pump was restarted and the valve towards the insulation vacuum was opened, the pressure raised from 1e-8 to few e-5. </a:t>
            </a:r>
          </a:p>
          <a:p>
            <a:r>
              <a:rPr lang="en-US" sz="2000" dirty="0" smtClean="0"/>
              <a:t>The ice was removed and the vacuum pumped back down to a good level. 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10/12/2011</a:t>
            </a:fld>
            <a:endParaRPr lang="en-US" dirty="0"/>
          </a:p>
        </p:txBody>
      </p:sp>
      <p:pic>
        <p:nvPicPr>
          <p:cNvPr id="1026" name="Picture 2" descr="\\cern.ch\dfs\Users\j\jwenning\Desktop\photo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10" y="2457315"/>
            <a:ext cx="5256730" cy="3926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Tuesday-Wed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Morning: ISRM tests on RQ4.L8 and </a:t>
            </a:r>
            <a:r>
              <a:rPr lang="en-US" dirty="0" smtClean="0"/>
              <a:t>RQ6.R8</a:t>
            </a:r>
          </a:p>
          <a:p>
            <a:r>
              <a:rPr lang="en-US" dirty="0" smtClean="0"/>
              <a:t>00:00 </a:t>
            </a:r>
            <a:r>
              <a:rPr lang="en-US" dirty="0" err="1" smtClean="0"/>
              <a:t>Precycle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Injection a bit rocky – 50 ns quality not at its best (int. spread) – lot’s of injections blocked by SPS BQM.</a:t>
            </a:r>
          </a:p>
          <a:p>
            <a:pPr lvl="1"/>
            <a:r>
              <a:rPr lang="en-US" dirty="0" smtClean="0"/>
              <a:t>+ steering of TI8.</a:t>
            </a:r>
          </a:p>
          <a:p>
            <a:r>
              <a:rPr lang="en-US" dirty="0" smtClean="0"/>
              <a:t>Lifetime dip when bringing into collisions – 4 hours – and losses in IR7 to 67% of threshold (on B1 monitor from B2 losses).</a:t>
            </a:r>
          </a:p>
          <a:p>
            <a:r>
              <a:rPr lang="en-US" dirty="0" smtClean="0"/>
              <a:t>04:20 Stable beams fill 2204, 3.3E33 cm-2s-1.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10/12/2011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&amp; losses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10/12/2011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580" y="1864660"/>
            <a:ext cx="7399649" cy="595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40" y="836640"/>
            <a:ext cx="5506852" cy="191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541" y="1194425"/>
            <a:ext cx="6717779" cy="223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beams.</a:t>
            </a:r>
          </a:p>
          <a:p>
            <a:r>
              <a:rPr lang="en-US" dirty="0" smtClean="0"/>
              <a:t>ALICE reduced field test.</a:t>
            </a:r>
          </a:p>
          <a:p>
            <a:r>
              <a:rPr lang="en-US" dirty="0" smtClean="0"/>
              <a:t>Abort gap at end </a:t>
            </a:r>
            <a:r>
              <a:rPr lang="en-US" smtClean="0"/>
              <a:t>of fill?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10/12/2011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44622</TotalTime>
  <Words>251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Pixel</vt:lpstr>
      <vt:lpstr>Tuesday</vt:lpstr>
      <vt:lpstr>Frozen DFB in point 3</vt:lpstr>
      <vt:lpstr>Tuesday-Wed</vt:lpstr>
      <vt:lpstr>Lifetime &amp; losses</vt:lpstr>
      <vt:lpstr>Today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3020</cp:revision>
  <dcterms:created xsi:type="dcterms:W3CDTF">2010-07-26T05:43:59Z</dcterms:created>
  <dcterms:modified xsi:type="dcterms:W3CDTF">2011-10-12T05:42:51Z</dcterms:modified>
</cp:coreProperties>
</file>