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7"/>
  </p:notesMasterIdLst>
  <p:handoutMasterIdLst>
    <p:handoutMasterId r:id="rId8"/>
  </p:handoutMasterIdLst>
  <p:sldIdLst>
    <p:sldId id="1123" r:id="rId2"/>
    <p:sldId id="1127" r:id="rId3"/>
    <p:sldId id="1124" r:id="rId4"/>
    <p:sldId id="1128" r:id="rId5"/>
    <p:sldId id="1125" r:id="rId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0000"/>
    <a:srgbClr val="CC0066"/>
    <a:srgbClr val="0000FF"/>
    <a:srgbClr val="FFCC99"/>
    <a:srgbClr val="99FF99"/>
    <a:srgbClr val="FFCCCC"/>
    <a:srgbClr val="9FCA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5" d="100"/>
          <a:sy n="75" d="100"/>
        </p:scale>
        <p:origin x="-1176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10/11/2011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10/11/2011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10/11/2011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10/11/2011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10/11/2011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10/11/2011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10/11/2011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10/11/2011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10/11/2011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10/11/2011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10/11/2011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10/11/2011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10/11/2011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111750"/>
          </a:xfrm>
        </p:spPr>
        <p:txBody>
          <a:bodyPr/>
          <a:lstStyle/>
          <a:p>
            <a:r>
              <a:rPr lang="en-US" dirty="0" smtClean="0"/>
              <a:t>09:50 Fill 2200 dumped on PC fault of IT L8, collected 44 pb-1.</a:t>
            </a:r>
          </a:p>
          <a:p>
            <a:r>
              <a:rPr lang="en-US" dirty="0" smtClean="0"/>
              <a:t>After some attempts by EPC get to around a problem of a power module on one IT PCs, we finally gave access for a proper repair. </a:t>
            </a:r>
          </a:p>
          <a:p>
            <a:pPr lvl="1"/>
            <a:r>
              <a:rPr lang="en-US" dirty="0" smtClean="0"/>
              <a:t>CMS access in the shadow.</a:t>
            </a:r>
          </a:p>
          <a:p>
            <a:pPr lvl="1"/>
            <a:r>
              <a:rPr lang="en-US" dirty="0" smtClean="0"/>
              <a:t>S81 trip during access – problem with current reading triggered access interlock.</a:t>
            </a:r>
          </a:p>
          <a:p>
            <a:r>
              <a:rPr lang="en-US" dirty="0" smtClean="0"/>
              <a:t>14:30 Injecting for ‘high pile-up MD’.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Just not to forget: a 63% threshold UFO in fill 2200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10/11/2011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4273"/>
            <a:ext cx="8229600" cy="415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 bwMode="auto">
          <a:xfrm>
            <a:off x="2987780" y="1340710"/>
            <a:ext cx="288040" cy="10801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111750"/>
          </a:xfrm>
        </p:spPr>
        <p:txBody>
          <a:bodyPr/>
          <a:lstStyle/>
          <a:p>
            <a:r>
              <a:rPr lang="en-US" dirty="0" smtClean="0"/>
              <a:t>Filling 1 high intensity bunch per beam.</a:t>
            </a:r>
          </a:p>
          <a:p>
            <a:pPr lvl="1"/>
            <a:r>
              <a:rPr lang="en-US" dirty="0" smtClean="0"/>
              <a:t>At injection 2.4E11, 2 um.</a:t>
            </a:r>
          </a:p>
          <a:p>
            <a:r>
              <a:rPr lang="en-US" dirty="0" smtClean="0"/>
              <a:t>Significant transverse blow-up while sitting at injection and in the ramp.</a:t>
            </a:r>
          </a:p>
          <a:p>
            <a:r>
              <a:rPr lang="en-US" dirty="0" smtClean="0"/>
              <a:t>15:30 Stable beams fill #2201, 5E30 cm-2s-1.</a:t>
            </a:r>
          </a:p>
          <a:p>
            <a:pPr lvl="1"/>
            <a:r>
              <a:rPr lang="en-US" dirty="0" smtClean="0"/>
              <a:t>Average pile-up of ~ 32 events.</a:t>
            </a:r>
          </a:p>
          <a:p>
            <a:pPr lvl="1"/>
            <a:r>
              <a:rPr lang="en-US" dirty="0" err="1" smtClean="0"/>
              <a:t>Emittances</a:t>
            </a:r>
            <a:r>
              <a:rPr lang="en-US" dirty="0" smtClean="0"/>
              <a:t> ~2.8 to 3.6 um.</a:t>
            </a:r>
          </a:p>
          <a:p>
            <a:r>
              <a:rPr lang="en-US" dirty="0" smtClean="0"/>
              <a:t>17:30 ALFA moving in to 7 mm.</a:t>
            </a:r>
          </a:p>
          <a:p>
            <a:r>
              <a:rPr lang="en-US" dirty="0" smtClean="0"/>
              <a:t>19:20 Dump</a:t>
            </a:r>
          </a:p>
          <a:p>
            <a:pPr lvl="1"/>
            <a:r>
              <a:rPr lang="en-US" dirty="0" err="1" smtClean="0"/>
              <a:t>Emittances</a:t>
            </a:r>
            <a:r>
              <a:rPr lang="en-US" dirty="0" smtClean="0"/>
              <a:t> ~3.4 to 4.7 um towards end of fill.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modes in collision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10/11/2011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10" y="980660"/>
            <a:ext cx="8191579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32050" y="2689163"/>
            <a:ext cx="1348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Squeeze start</a:t>
            </a:r>
            <a:endParaRPr lang="en-US" sz="1400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275820" y="2924930"/>
            <a:ext cx="381653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086741" y="218509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Collisions</a:t>
            </a:r>
            <a:endParaRPr lang="en-US" sz="14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275820" y="2420860"/>
            <a:ext cx="381653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 smtClean="0"/>
              <a:t>-Tuesday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111750"/>
          </a:xfrm>
        </p:spPr>
        <p:txBody>
          <a:bodyPr/>
          <a:lstStyle/>
          <a:p>
            <a:r>
              <a:rPr lang="en-US" dirty="0" smtClean="0"/>
              <a:t>20:30-22:30 LINAC problem – no beam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22:30 Filling again.</a:t>
            </a:r>
          </a:p>
          <a:p>
            <a:r>
              <a:rPr lang="en-US" dirty="0" smtClean="0"/>
              <a:t>23:40 Beam dumped preventively. </a:t>
            </a:r>
            <a:r>
              <a:rPr lang="en-US" dirty="0" err="1" smtClean="0"/>
              <a:t>Cryo</a:t>
            </a:r>
            <a:r>
              <a:rPr lang="en-US" dirty="0" smtClean="0"/>
              <a:t> compressor stopped in Pt6. Lost communication with PLC.</a:t>
            </a:r>
          </a:p>
          <a:p>
            <a:r>
              <a:rPr lang="en-US" dirty="0" smtClean="0"/>
              <a:t>03:30 Compressor restarted.</a:t>
            </a:r>
          </a:p>
          <a:p>
            <a:endParaRPr lang="en-US" dirty="0" smtClean="0"/>
          </a:p>
          <a:p>
            <a:r>
              <a:rPr lang="en-US" dirty="0" smtClean="0"/>
              <a:t>No beam before </a:t>
            </a:r>
            <a:r>
              <a:rPr lang="en-US" smtClean="0"/>
              <a:t>this evening.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44598</TotalTime>
  <Words>224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Pixel</vt:lpstr>
      <vt:lpstr>Monday </vt:lpstr>
      <vt:lpstr>Just not to forget: a 63% threshold UFO in fill 2200</vt:lpstr>
      <vt:lpstr>Monday</vt:lpstr>
      <vt:lpstr>Beam-beam modes in collision</vt:lpstr>
      <vt:lpstr>Monday -Tuesday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3009</cp:revision>
  <dcterms:created xsi:type="dcterms:W3CDTF">2010-07-26T05:43:59Z</dcterms:created>
  <dcterms:modified xsi:type="dcterms:W3CDTF">2011-10-11T05:34:42Z</dcterms:modified>
</cp:coreProperties>
</file>