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947" r:id="rId2"/>
    <p:sldId id="948" r:id="rId3"/>
    <p:sldId id="949" r:id="rId4"/>
    <p:sldId id="951" r:id="rId5"/>
    <p:sldId id="950" r:id="rId6"/>
    <p:sldId id="952" r:id="rId7"/>
    <p:sldId id="953" r:id="rId8"/>
    <p:sldId id="954" r:id="rId9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8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5" autoAdjust="0"/>
    <p:restoredTop sz="95238" autoAdjust="0"/>
  </p:normalViewPr>
  <p:slideViewPr>
    <p:cSldViewPr>
      <p:cViewPr varScale="1">
        <p:scale>
          <a:sx n="99" d="100"/>
          <a:sy n="99" d="100"/>
        </p:scale>
        <p:origin x="-198" y="-11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03:05 UPS trip at point 5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same UPS as Thursday – unit replaced  </a:t>
            </a:r>
            <a:endParaRPr lang="en-US" dirty="0" smtClean="0"/>
          </a:p>
          <a:p>
            <a:r>
              <a:rPr lang="en-US" dirty="0" smtClean="0"/>
              <a:t>07:00 Visit</a:t>
            </a:r>
          </a:p>
          <a:p>
            <a:pPr lvl="1"/>
            <a:r>
              <a:rPr lang="en-US" dirty="0" smtClean="0"/>
              <a:t>Her Excellency </a:t>
            </a:r>
            <a:r>
              <a:rPr lang="en-US" dirty="0" err="1" smtClean="0"/>
              <a:t>Pratibha</a:t>
            </a:r>
            <a:r>
              <a:rPr lang="en-US" dirty="0" smtClean="0"/>
              <a:t> </a:t>
            </a:r>
            <a:r>
              <a:rPr lang="en-US" dirty="0" err="1" smtClean="0"/>
              <a:t>Devisingh</a:t>
            </a:r>
            <a:r>
              <a:rPr lang="en-US" dirty="0" smtClean="0"/>
              <a:t> </a:t>
            </a:r>
            <a:r>
              <a:rPr lang="en-US" dirty="0" err="1" smtClean="0"/>
              <a:t>Patil</a:t>
            </a:r>
            <a:endParaRPr lang="en-US" dirty="0" smtClean="0"/>
          </a:p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UJ14 – ZDC, collimator resolver, UL55</a:t>
            </a:r>
          </a:p>
          <a:p>
            <a:r>
              <a:rPr lang="en-US" dirty="0" smtClean="0"/>
              <a:t>Coming back problem various</a:t>
            </a:r>
          </a:p>
          <a:p>
            <a:pPr lvl="1"/>
            <a:r>
              <a:rPr lang="en-US" dirty="0" smtClean="0"/>
              <a:t>access biometry UJ14, PAD PM25</a:t>
            </a:r>
          </a:p>
          <a:p>
            <a:pPr lvl="1"/>
            <a:r>
              <a:rPr lang="en-GB" dirty="0" smtClean="0"/>
              <a:t>patrol box YZBPC01=PM15 </a:t>
            </a:r>
            <a:endParaRPr lang="en-GB" dirty="0" smtClean="0"/>
          </a:p>
          <a:p>
            <a:pPr lvl="1"/>
            <a:r>
              <a:rPr lang="en-US" dirty="0" smtClean="0"/>
              <a:t>QPS controller for the 4 circuits in </a:t>
            </a:r>
            <a:r>
              <a:rPr lang="en-US" dirty="0" smtClean="0"/>
              <a:t>XL5</a:t>
            </a:r>
          </a:p>
          <a:p>
            <a:r>
              <a:rPr lang="en-US" dirty="0" smtClean="0"/>
              <a:t>15:00 Access required again for UPS in UJ56</a:t>
            </a:r>
          </a:p>
          <a:p>
            <a:pPr lvl="1"/>
            <a:r>
              <a:rPr lang="en-US" dirty="0" smtClean="0"/>
              <a:t>communication problem due to a bad contact in a relay</a:t>
            </a:r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</a:t>
            </a:r>
            <a:r>
              <a:rPr lang="en-US" baseline="30000" dirty="0" smtClean="0"/>
              <a:t>st</a:t>
            </a:r>
            <a:r>
              <a:rPr lang="en-US" dirty="0" smtClean="0"/>
              <a:t> October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17:30 Pilots in</a:t>
            </a:r>
          </a:p>
          <a:p>
            <a:r>
              <a:rPr lang="en-US" dirty="0" smtClean="0"/>
              <a:t>Some delay:</a:t>
            </a:r>
          </a:p>
          <a:p>
            <a:pPr lvl="1"/>
            <a:r>
              <a:rPr lang="en-US" dirty="0" smtClean="0"/>
              <a:t>SPS RF</a:t>
            </a:r>
          </a:p>
          <a:p>
            <a:pPr lvl="1"/>
            <a:r>
              <a:rPr lang="en-US" dirty="0" smtClean="0"/>
              <a:t>SPS BQM</a:t>
            </a:r>
          </a:p>
          <a:p>
            <a:pPr lvl="1"/>
            <a:r>
              <a:rPr lang="en-US" dirty="0" smtClean="0"/>
              <a:t>Transfer line steering while waiting for SPS</a:t>
            </a:r>
          </a:p>
          <a:p>
            <a:r>
              <a:rPr lang="en-US" dirty="0" smtClean="0"/>
              <a:t>22:00 Stable beams #2177</a:t>
            </a:r>
          </a:p>
          <a:p>
            <a:pPr lvl="1"/>
            <a:r>
              <a:rPr lang="en-US" dirty="0" smtClean="0"/>
              <a:t>3.1e33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1.77 e14</a:t>
            </a:r>
          </a:p>
          <a:p>
            <a:pPr lvl="1"/>
            <a:r>
              <a:rPr lang="en-US" dirty="0" smtClean="0"/>
              <a:t>1.28e11/bunch</a:t>
            </a:r>
          </a:p>
          <a:p>
            <a:pPr lvl="1"/>
            <a:r>
              <a:rPr lang="en-US" dirty="0" smtClean="0"/>
              <a:t>emittance from </a:t>
            </a:r>
            <a:r>
              <a:rPr lang="en-US" dirty="0" err="1" smtClean="0"/>
              <a:t>lumi</a:t>
            </a:r>
            <a:r>
              <a:rPr lang="en-US" dirty="0" smtClean="0"/>
              <a:t> 2.1 microns</a:t>
            </a:r>
          </a:p>
          <a:p>
            <a:pPr lvl="1"/>
            <a:r>
              <a:rPr lang="en-US" dirty="0" smtClean="0"/>
              <a:t>stables beams happily ongoing, and vacuum conditions well behaved.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seems that the </a:t>
            </a:r>
            <a:r>
              <a:rPr lang="en-US" dirty="0" smtClean="0"/>
              <a:t>strip-line </a:t>
            </a:r>
            <a:r>
              <a:rPr lang="en-US" dirty="0" smtClean="0"/>
              <a:t>BPMs are less well calibrated since a temperature correction was applied (on Friday), and this perhaps should be checked by BI 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afternoon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2177 bunch length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0" y="1412720"/>
            <a:ext cx="8096758" cy="309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96170" y="6093370"/>
            <a:ext cx="1872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Markus Albert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2177 abort gap population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620610"/>
            <a:ext cx="7546559" cy="600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currents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620610"/>
            <a:ext cx="7037390" cy="5987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emittance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540" y="836640"/>
            <a:ext cx="6984970" cy="558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emittance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692620"/>
            <a:ext cx="6840950" cy="547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lifetime #2105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2-10-2011</a:t>
            </a:r>
            <a:endParaRPr lang="en-US" dirty="0"/>
          </a:p>
        </p:txBody>
      </p:sp>
      <p:pic>
        <p:nvPicPr>
          <p:cNvPr id="5" name="Picture 4" descr="Screen shot 2011-10-02 at 8.52.30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430" y="980660"/>
            <a:ext cx="7457136" cy="48078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57060</TotalTime>
  <Words>189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Saturday 1st October</vt:lpstr>
      <vt:lpstr>Saturday afternoon</vt:lpstr>
      <vt:lpstr>2177 bunch length</vt:lpstr>
      <vt:lpstr>2177 abort gap population</vt:lpstr>
      <vt:lpstr>Bunch currents</vt:lpstr>
      <vt:lpstr>Horizontal emittance</vt:lpstr>
      <vt:lpstr>Vertical emittance</vt:lpstr>
      <vt:lpstr>Luminosity lifetime #2105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2075</cp:revision>
  <dcterms:created xsi:type="dcterms:W3CDTF">2010-10-13T07:44:28Z</dcterms:created>
  <dcterms:modified xsi:type="dcterms:W3CDTF">2011-10-02T06:57:34Z</dcterms:modified>
</cp:coreProperties>
</file>