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123" r:id="rId2"/>
    <p:sldId id="1124" r:id="rId3"/>
    <p:sldId id="1125" r:id="rId4"/>
    <p:sldId id="1126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9/24/2011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9/24/2011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9/24/2011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9/24/2011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09:40 Fill 2145 dumped on QPS board problem for triplet L1. Collected 20 pb-1. </a:t>
            </a:r>
          </a:p>
          <a:p>
            <a:pPr lvl="1"/>
            <a:r>
              <a:rPr lang="en-US" dirty="0" smtClean="0"/>
              <a:t>QPS board had to be exchanged.</a:t>
            </a:r>
          </a:p>
          <a:p>
            <a:r>
              <a:rPr lang="en-US" dirty="0" smtClean="0"/>
              <a:t>Quench heater were fired, lost CS and CM.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recovered around 11:30.</a:t>
            </a:r>
          </a:p>
          <a:p>
            <a:r>
              <a:rPr lang="en-US" dirty="0" smtClean="0"/>
              <a:t>Accesses…</a:t>
            </a:r>
          </a:p>
          <a:p>
            <a:pPr lvl="1"/>
            <a:r>
              <a:rPr lang="en-US" dirty="0" smtClean="0"/>
              <a:t>point 1: QPS </a:t>
            </a:r>
          </a:p>
          <a:p>
            <a:pPr lvl="1"/>
            <a:r>
              <a:rPr lang="en-US" dirty="0" smtClean="0"/>
              <a:t>point 8: EPC (RCBH21.R8B2, RCBH32.L1B1) </a:t>
            </a:r>
          </a:p>
          <a:p>
            <a:pPr lvl="1"/>
            <a:r>
              <a:rPr lang="en-US" dirty="0" smtClean="0"/>
              <a:t>point 7: collimation </a:t>
            </a:r>
          </a:p>
          <a:p>
            <a:pPr lvl="1"/>
            <a:r>
              <a:rPr lang="en-US" dirty="0" smtClean="0"/>
              <a:t>point 4: RF </a:t>
            </a:r>
          </a:p>
          <a:p>
            <a:pPr lvl="1"/>
            <a:r>
              <a:rPr lang="en-US" dirty="0" smtClean="0"/>
              <a:t>point 6 : LBDS</a:t>
            </a:r>
          </a:p>
          <a:p>
            <a:pPr lvl="1"/>
            <a:r>
              <a:rPr lang="en-US" dirty="0" smtClean="0"/>
              <a:t>ATLAS, ALICE, CMS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Late afternoon: transfer line steering again.</a:t>
            </a:r>
          </a:p>
          <a:p>
            <a:r>
              <a:rPr lang="en-US" dirty="0" smtClean="0"/>
              <a:t>Abort gap cleaning for 3.5 </a:t>
            </a:r>
            <a:r>
              <a:rPr lang="en-US" dirty="0" err="1" smtClean="0"/>
              <a:t>TeV</a:t>
            </a:r>
            <a:r>
              <a:rPr lang="en-US" dirty="0" smtClean="0"/>
              <a:t> included in the sequence – without excitation.</a:t>
            </a:r>
          </a:p>
          <a:p>
            <a:r>
              <a:rPr lang="en-US" dirty="0" smtClean="0"/>
              <a:t>17:45 Fill 2147 in stable beams, 2.8E33 cm-2s-1 with 1.25E11 p/bunch.</a:t>
            </a:r>
          </a:p>
          <a:p>
            <a:pPr lvl="1"/>
            <a:r>
              <a:rPr lang="en-US" dirty="0" smtClean="0"/>
              <a:t>All 3 fills with 1.25E11 p/bunch had consistently lower luminosity than fills with 1.2E11 p/bunch.</a:t>
            </a:r>
          </a:p>
          <a:p>
            <a:pPr lvl="1"/>
            <a:r>
              <a:rPr lang="en-US" dirty="0" err="1" smtClean="0"/>
              <a:t>Emittances</a:t>
            </a:r>
            <a:r>
              <a:rPr lang="en-US" dirty="0" smtClean="0"/>
              <a:t> at injection were good. There seem to be blow up somewhere along the LHC cycle. BSRT comparisons of the fills seems to confirm larger </a:t>
            </a:r>
            <a:r>
              <a:rPr lang="en-US" dirty="0" err="1" smtClean="0"/>
              <a:t>emittances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19:00 ALFA RPs in at 25 mm.</a:t>
            </a:r>
          </a:p>
          <a:p>
            <a:r>
              <a:rPr lang="en-US" dirty="0" smtClean="0"/>
              <a:t>21:15 ALFA out again.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Problems in fill 2147:</a:t>
            </a:r>
          </a:p>
          <a:p>
            <a:pPr lvl="1"/>
            <a:r>
              <a:rPr lang="en-US" dirty="0" smtClean="0"/>
              <a:t>ATLAS BLM had to be masked out…</a:t>
            </a:r>
          </a:p>
          <a:p>
            <a:pPr lvl="1"/>
            <a:r>
              <a:rPr lang="en-US" dirty="0" smtClean="0"/>
              <a:t>DIP problems </a:t>
            </a:r>
            <a:r>
              <a:rPr lang="en-US" dirty="0" smtClean="0">
                <a:sym typeface="Wingdings" pitchFamily="2" charset="2"/>
              </a:rPr>
              <a:t> problem with the leveling.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Vacuum spikes increasing steadily in Pt2.</a:t>
            </a:r>
            <a:endParaRPr lang="en-US" dirty="0" smtClean="0"/>
          </a:p>
          <a:p>
            <a:r>
              <a:rPr lang="en-US" dirty="0" smtClean="0"/>
              <a:t>22:15 Beam dump, 37 pb-1. QPS on RCBXH2.L1.</a:t>
            </a:r>
          </a:p>
          <a:p>
            <a:r>
              <a:rPr lang="en-US" dirty="0" smtClean="0"/>
              <a:t>22</a:t>
            </a:r>
            <a:r>
              <a:rPr lang="en-US" dirty="0" smtClean="0"/>
              <a:t>:40 </a:t>
            </a:r>
            <a:r>
              <a:rPr lang="en-US" dirty="0" smtClean="0"/>
              <a:t>Power cut in </a:t>
            </a:r>
            <a:r>
              <a:rPr lang="en-US" dirty="0" err="1" smtClean="0"/>
              <a:t>Meyrin</a:t>
            </a:r>
            <a:r>
              <a:rPr lang="en-US" smtClean="0"/>
              <a:t>, short-circuit </a:t>
            </a:r>
            <a:r>
              <a:rPr lang="en-US" dirty="0" smtClean="0"/>
              <a:t>between </a:t>
            </a:r>
            <a:r>
              <a:rPr lang="en-US" dirty="0" err="1" smtClean="0"/>
              <a:t>Meyrin</a:t>
            </a:r>
            <a:r>
              <a:rPr lang="en-US" dirty="0" smtClean="0"/>
              <a:t> and Pt1.</a:t>
            </a:r>
            <a:endParaRPr lang="en-US" dirty="0" smtClean="0"/>
          </a:p>
          <a:p>
            <a:r>
              <a:rPr lang="en-US" dirty="0" smtClean="0"/>
              <a:t>03:40 S67 tripped, lost communication of QPS MB.C24L7 – circuit breaker.</a:t>
            </a:r>
          </a:p>
          <a:p>
            <a:r>
              <a:rPr lang="en-US" dirty="0" smtClean="0"/>
              <a:t>06:00 MPE accessing S67 to rearm circuit breaker.</a:t>
            </a:r>
          </a:p>
          <a:p>
            <a:r>
              <a:rPr lang="en-US" dirty="0" smtClean="0"/>
              <a:t>In TI8 the main dipole circuit is tripping all the time…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9/24/2011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2147 – </a:t>
            </a:r>
            <a:r>
              <a:rPr lang="en-US" dirty="0" err="1" smtClean="0"/>
              <a:t>vac</a:t>
            </a:r>
            <a:r>
              <a:rPr lang="en-US" dirty="0" smtClean="0"/>
              <a:t> Pt2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9/24/2011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965561"/>
            <a:ext cx="6902070" cy="534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44573</TotalTime>
  <Words>272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Friday </vt:lpstr>
      <vt:lpstr>Friday </vt:lpstr>
      <vt:lpstr>Friday </vt:lpstr>
      <vt:lpstr>Fill 2147 – vac Pt2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2982</cp:revision>
  <dcterms:created xsi:type="dcterms:W3CDTF">2010-07-26T05:43:59Z</dcterms:created>
  <dcterms:modified xsi:type="dcterms:W3CDTF">2011-09-24T05:57:30Z</dcterms:modified>
</cp:coreProperties>
</file>