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6"/>
  </p:notesMasterIdLst>
  <p:handoutMasterIdLst>
    <p:handoutMasterId r:id="rId7"/>
  </p:handoutMasterIdLst>
  <p:sldIdLst>
    <p:sldId id="257" r:id="rId2"/>
    <p:sldId id="258" r:id="rId3"/>
    <p:sldId id="259" r:id="rId4"/>
    <p:sldId id="260" r:id="rId5"/>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99"/>
    <a:srgbClr val="FF0000"/>
    <a:srgbClr val="CC0066"/>
    <a:srgbClr val="0000FF"/>
    <a:srgbClr val="FFCC99"/>
    <a:srgbClr val="99FF99"/>
    <a:srgbClr val="FFCCCC"/>
    <a:srgbClr val="9FCAFF"/>
    <a:srgbClr val="DDDDD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1" autoAdjust="0"/>
    <p:restoredTop sz="95262" autoAdjust="0"/>
  </p:normalViewPr>
  <p:slideViewPr>
    <p:cSldViewPr>
      <p:cViewPr varScale="1">
        <p:scale>
          <a:sx n="79" d="100"/>
          <a:sy n="79" d="100"/>
        </p:scale>
        <p:origin x="-1290" y="-9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9/20/2011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4CBC8C70-8675-4D13-97D0-687AD0C3AA9D}" type="datetime1">
              <a:rPr lang="en-US" smtClean="0"/>
              <a:pPr/>
              <a:t>9/20/2011</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3EDDED5-FBEA-43F1-B81D-C2ADA50BF04E}" type="datetime1">
              <a:rPr lang="en-US" smtClean="0"/>
              <a:pPr/>
              <a:t>9/20/2011</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65F7DD46-46B8-4FC5-A800-CFEE7965FB39}" type="datetime1">
              <a:rPr lang="en-US" smtClean="0"/>
              <a:pPr/>
              <a:t>9/20/2011</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9F5DCA5C-1D29-43FF-8DB8-3C9A00DC9AC3}" type="datetime1">
              <a:rPr lang="en-US" smtClean="0"/>
              <a:pPr/>
              <a:t>9/20/2011</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D50C6430-D297-485E-B966-78A146B39569}" type="datetime1">
              <a:rPr lang="en-US" smtClean="0"/>
              <a:pPr/>
              <a:t>9/20/2011</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B7DA5914-E663-454A-87E7-FFA9CE9E48E8}" type="datetime1">
              <a:rPr lang="en-US" smtClean="0"/>
              <a:pPr>
                <a:defRPr/>
              </a:pPr>
              <a:t>9/20/2011</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fld id="{03DA86B3-7CAA-4832-AFD6-354CBE3B41A6}" type="datetime1">
              <a:rPr lang="en-US" smtClean="0"/>
              <a:pPr/>
              <a:t>9/20/2011</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7E951C3-4DE7-4C15-A4EB-44E1E934E29D}" type="datetime1">
              <a:rPr lang="en-US" smtClean="0"/>
              <a:pPr/>
              <a:t>9/20/2011</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09869CF0-2464-44BC-A522-1FFE37EC1AED}" type="datetime1">
              <a:rPr lang="en-US" smtClean="0"/>
              <a:pPr/>
              <a:t>9/20/2011</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7A6C5F3C-2A54-4A50-9148-40B41C2EEA30}" type="datetime1">
              <a:rPr lang="en-US" smtClean="0"/>
              <a:pPr/>
              <a:t>9/20/2011</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FAE08C82-B5FB-4BAF-8C20-F9A88E7C9452}" type="datetime1">
              <a:rPr lang="en-US" smtClean="0"/>
              <a:pPr/>
              <a:t>9/20/2011</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86497765-40F9-473F-9EEB-A6A20BB94607}" type="datetime1">
              <a:rPr lang="en-US" smtClean="0"/>
              <a:pPr/>
              <a:t>9/20/2011</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8E6DFDE7-B080-49E4-B2B0-7C285D54B610}" type="datetime1">
              <a:rPr lang="en-US" smtClean="0"/>
              <a:pPr/>
              <a:t>9/20/2011</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68CB293C-B48B-47FD-AC3A-3C5B7201DA6C}" type="datetime1">
              <a:rPr lang="en-US" smtClean="0"/>
              <a:pPr/>
              <a:t>9/20/2011</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95F9E222-69AD-4C86-9C76-3A8367C452D1}" type="datetime1">
              <a:rPr lang="en-US" smtClean="0"/>
              <a:pPr/>
              <a:t>9/20/2011</a:t>
            </a:fld>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a:xfrm>
            <a:off x="467430" y="908650"/>
            <a:ext cx="8229600" cy="5111750"/>
          </a:xfrm>
        </p:spPr>
        <p:txBody>
          <a:bodyPr/>
          <a:lstStyle/>
          <a:p>
            <a:r>
              <a:rPr lang="en-US" dirty="0" smtClean="0"/>
              <a:t>11:00 Fill 2124 dumped. QPS on Q7.L5. 78 pb-1.</a:t>
            </a:r>
          </a:p>
          <a:p>
            <a:pPr lvl="1"/>
            <a:r>
              <a:rPr lang="en-US" dirty="0" smtClean="0"/>
              <a:t>‘Not fully explained activation of the quench signal of RQ7.L5. Detection algorithm of QPS agent was not activated, problem more likely due to an instability in the interlock loop linking PC, PIC and QPS.’ </a:t>
            </a:r>
          </a:p>
          <a:p>
            <a:r>
              <a:rPr lang="en-US" dirty="0" err="1" smtClean="0"/>
              <a:t>Precycle</a:t>
            </a:r>
            <a:r>
              <a:rPr lang="en-US" dirty="0" smtClean="0"/>
              <a:t>. During injection Q7.L4 trips. Access needed to change a 48V supply.</a:t>
            </a:r>
          </a:p>
          <a:p>
            <a:r>
              <a:rPr lang="en-US" dirty="0" smtClean="0"/>
              <a:t>18:00 Filling again.</a:t>
            </a:r>
          </a:p>
          <a:p>
            <a:r>
              <a:rPr lang="en-US" dirty="0" smtClean="0"/>
              <a:t>19:45 Beam dumped during filling by beam excursion on B2. PM indicates that B2 was unstable before injection. Tune was found off near 1/3. Possibly damper making it unstable…</a:t>
            </a:r>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9/20/2011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Evening &amp; night</a:t>
            </a:r>
            <a:endParaRPr lang="en-US" dirty="0"/>
          </a:p>
        </p:txBody>
      </p:sp>
      <p:sp>
        <p:nvSpPr>
          <p:cNvPr id="3" name="Content Placeholder 2"/>
          <p:cNvSpPr>
            <a:spLocks noGrp="1"/>
          </p:cNvSpPr>
          <p:nvPr>
            <p:ph idx="1"/>
          </p:nvPr>
        </p:nvSpPr>
        <p:spPr>
          <a:xfrm>
            <a:off x="467430" y="836640"/>
            <a:ext cx="8229600" cy="5111750"/>
          </a:xfrm>
        </p:spPr>
        <p:txBody>
          <a:bodyPr/>
          <a:lstStyle/>
          <a:p>
            <a:r>
              <a:rPr lang="en-US" dirty="0" smtClean="0"/>
              <a:t>22:20 Fill 2126 in stable beams. Not for long… 3 pb-1.</a:t>
            </a:r>
          </a:p>
          <a:p>
            <a:r>
              <a:rPr lang="en-US" dirty="0" smtClean="0"/>
              <a:t>22:40 Dump – circulator arc detection on RF L1B1.</a:t>
            </a:r>
          </a:p>
          <a:p>
            <a:r>
              <a:rPr lang="en-US" dirty="0" smtClean="0"/>
              <a:t>00:00 TCP.D6L7.B1 lost its position when going to injection. Piquet intervention – motor had lost steps – micro power cut on rack. Problem repeated twice… has happened before on </a:t>
            </a:r>
            <a:r>
              <a:rPr lang="en-US" smtClean="0"/>
              <a:t>the same jaw (lower V).</a:t>
            </a:r>
            <a:endParaRPr lang="en-US" dirty="0" smtClean="0"/>
          </a:p>
          <a:p>
            <a:r>
              <a:rPr lang="en-US" dirty="0" smtClean="0"/>
              <a:t>03:40 Fill 2127 in stable beams, 3.3E33 cm-2s-1.</a:t>
            </a:r>
          </a:p>
          <a:p>
            <a:r>
              <a:rPr lang="en-US" dirty="0" smtClean="0"/>
              <a:t>04:20 Dump, QPS fault on RQTL11.R7B2. 7 pb-1.</a:t>
            </a:r>
          </a:p>
          <a:p>
            <a:pPr lvl="1"/>
            <a:r>
              <a:rPr lang="en-US" dirty="0" smtClean="0"/>
              <a:t>Not clear what happened. Power cycle recovers QPS.</a:t>
            </a:r>
          </a:p>
          <a:p>
            <a:r>
              <a:rPr lang="en-US" dirty="0" smtClean="0"/>
              <a:t>Refilling. Beam lost in the squeeze. Tune FB dragged B2 H tune onto third order resonance. </a:t>
            </a: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9/20/2011</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430" y="980660"/>
            <a:ext cx="8229600" cy="720100"/>
          </a:xfrm>
        </p:spPr>
        <p:txBody>
          <a:bodyPr/>
          <a:lstStyle/>
          <a:p>
            <a:r>
              <a:rPr lang="en-US" dirty="0" smtClean="0"/>
              <a:t>Tune trace for B2.</a:t>
            </a: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9/20/2011</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71500" y="1484730"/>
            <a:ext cx="6948330" cy="494996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Tune correction</a:t>
            </a:r>
            <a:endParaRPr lang="en-US"/>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9/20/2011</a:t>
            </a:fld>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115520" y="980660"/>
            <a:ext cx="6404663" cy="51117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43926</TotalTime>
  <Words>243</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Pixel</vt:lpstr>
      <vt:lpstr>Monday</vt:lpstr>
      <vt:lpstr>Evening &amp; night</vt:lpstr>
      <vt:lpstr>Slide 3</vt:lpstr>
      <vt:lpstr>Tune correction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jwenning</cp:lastModifiedBy>
  <cp:revision>2930</cp:revision>
  <dcterms:created xsi:type="dcterms:W3CDTF">2010-07-26T05:43:59Z</dcterms:created>
  <dcterms:modified xsi:type="dcterms:W3CDTF">2011-09-20T06:28:46Z</dcterms:modified>
</cp:coreProperties>
</file>