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171" r:id="rId2"/>
    <p:sldId id="1172" r:id="rId3"/>
    <p:sldId id="1162" r:id="rId4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8000"/>
    <a:srgbClr val="FFFF99"/>
    <a:srgbClr val="CC0066"/>
    <a:srgbClr val="99FF99"/>
    <a:srgbClr val="FFCCCC"/>
    <a:srgbClr val="9FCAFF"/>
    <a:srgbClr val="DDDDDD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8" autoAdjust="0"/>
    <p:restoredTop sz="95286" autoAdjust="0"/>
  </p:normalViewPr>
  <p:slideViewPr>
    <p:cSldViewPr>
      <p:cViewPr>
        <p:scale>
          <a:sx n="86" d="100"/>
          <a:sy n="86" d="100"/>
        </p:scale>
        <p:origin x="-780" y="-48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82" y="-108"/>
      </p:cViewPr>
      <p:guideLst>
        <p:guide orient="horz" pos="2928"/>
        <p:guide pos="2208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8/20/2011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8/20/2011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8/20/2011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8/20/2011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8/20/2011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8/20/2011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8/20/2011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660"/>
            <a:ext cx="8229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LHC 9:00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20/08/2011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8/20/2011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8/20/2011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8/20/2011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8/20/2011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8/20/2011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8/20/2011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8/20/2011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dirty="0" smtClean="0"/>
              <a:t>12/07/2011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19</a:t>
            </a:r>
            <a:r>
              <a:rPr lang="en-GB" baseline="30000" dirty="0" smtClean="0"/>
              <a:t>th</a:t>
            </a:r>
            <a:r>
              <a:rPr lang="en-GB" dirty="0" smtClean="0"/>
              <a:t> August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692620"/>
            <a:ext cx="8229600" cy="5111750"/>
          </a:xfrm>
        </p:spPr>
        <p:txBody>
          <a:bodyPr/>
          <a:lstStyle/>
          <a:p>
            <a:r>
              <a:rPr lang="en-GB" sz="2000" dirty="0" err="1" smtClean="0"/>
              <a:t>Cryo</a:t>
            </a:r>
            <a:r>
              <a:rPr lang="en-GB" sz="2000" dirty="0" smtClean="0"/>
              <a:t> Recovery from power cut</a:t>
            </a:r>
          </a:p>
          <a:p>
            <a:pPr lvl="1"/>
            <a:r>
              <a:rPr lang="en-GB" sz="1800" dirty="0" smtClean="0"/>
              <a:t>Difficulties </a:t>
            </a:r>
            <a:r>
              <a:rPr lang="en-GB" sz="1800" dirty="0" err="1" smtClean="0"/>
              <a:t>cryo</a:t>
            </a:r>
            <a:r>
              <a:rPr lang="en-GB" sz="1800" dirty="0" smtClean="0"/>
              <a:t> recovery sector 45</a:t>
            </a:r>
          </a:p>
          <a:p>
            <a:pPr lvl="1"/>
            <a:r>
              <a:rPr lang="en-GB" sz="1800" dirty="0" smtClean="0"/>
              <a:t>Report </a:t>
            </a:r>
            <a:r>
              <a:rPr lang="en-GB" sz="1800" dirty="0" err="1" smtClean="0"/>
              <a:t>cryo</a:t>
            </a:r>
            <a:r>
              <a:rPr lang="en-GB" sz="1800" dirty="0" smtClean="0"/>
              <a:t> experts</a:t>
            </a:r>
          </a:p>
          <a:p>
            <a:r>
              <a:rPr lang="en-GB" sz="2000" dirty="0" smtClean="0"/>
              <a:t>Machine Recovery</a:t>
            </a:r>
          </a:p>
          <a:p>
            <a:pPr lvl="1"/>
            <a:r>
              <a:rPr lang="en-US" sz="1800" dirty="0" smtClean="0"/>
              <a:t>Free wheel Diode on triplet L1 to be fixed this morning</a:t>
            </a:r>
          </a:p>
          <a:p>
            <a:pPr lvl="1"/>
            <a:r>
              <a:rPr lang="en-GB" sz="1800" dirty="0" smtClean="0"/>
              <a:t>Everything else looks ok after interventions on</a:t>
            </a:r>
          </a:p>
          <a:p>
            <a:pPr lvl="2"/>
            <a:r>
              <a:rPr lang="en-GB" sz="1600" dirty="0" smtClean="0"/>
              <a:t>QPS</a:t>
            </a:r>
          </a:p>
          <a:p>
            <a:pPr lvl="2"/>
            <a:r>
              <a:rPr lang="en-GB" sz="1600" dirty="0" smtClean="0"/>
              <a:t>PC</a:t>
            </a:r>
          </a:p>
          <a:p>
            <a:pPr lvl="2"/>
            <a:r>
              <a:rPr lang="en-GB" dirty="0" smtClean="0"/>
              <a:t>Compensators reconnected</a:t>
            </a:r>
          </a:p>
          <a:p>
            <a:pPr lvl="2"/>
            <a:r>
              <a:rPr lang="en-GB" sz="1600" dirty="0" smtClean="0"/>
              <a:t>BLMs</a:t>
            </a:r>
          </a:p>
          <a:p>
            <a:pPr lvl="2"/>
            <a:r>
              <a:rPr lang="en-GB" sz="1600" dirty="0" smtClean="0"/>
              <a:t>BIS</a:t>
            </a:r>
          </a:p>
          <a:p>
            <a:pPr lvl="2"/>
            <a:r>
              <a:rPr lang="en-GB" sz="1600" dirty="0" smtClean="0"/>
              <a:t>RF</a:t>
            </a:r>
          </a:p>
          <a:p>
            <a:pPr lvl="2"/>
            <a:r>
              <a:rPr lang="en-GB" sz="1600" dirty="0" smtClean="0"/>
              <a:t>BI</a:t>
            </a:r>
          </a:p>
          <a:p>
            <a:r>
              <a:rPr lang="en-GB" sz="2000" dirty="0" smtClean="0"/>
              <a:t>Additional work done</a:t>
            </a:r>
          </a:p>
          <a:p>
            <a:pPr lvl="1"/>
            <a:r>
              <a:rPr lang="en-GB" sz="1800" dirty="0" smtClean="0"/>
              <a:t>Beam down TI2 for SPS Q20 optics</a:t>
            </a:r>
          </a:p>
          <a:p>
            <a:pPr lvl="1"/>
            <a:r>
              <a:rPr lang="en-GB" sz="1800" dirty="0" smtClean="0"/>
              <a:t>Installation BI matching monitor (almost finished)</a:t>
            </a:r>
          </a:p>
          <a:p>
            <a:pPr lvl="1"/>
            <a:r>
              <a:rPr lang="en-US" sz="1800" dirty="0" smtClean="0"/>
              <a:t>ISRM (Internal Splice Resistance Measurement</a:t>
            </a:r>
            <a:r>
              <a:rPr lang="en-US" sz="1800" dirty="0" smtClean="0"/>
              <a:t>)</a:t>
            </a:r>
            <a:endParaRPr lang="en-GB" sz="1800" dirty="0" smtClean="0"/>
          </a:p>
          <a:p>
            <a:pPr lvl="1"/>
            <a:endParaRPr lang="en-GB" sz="1800" dirty="0" smtClean="0"/>
          </a:p>
          <a:p>
            <a:pPr lvl="1">
              <a:buNone/>
            </a:pP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20/08/2011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Beam back when </a:t>
            </a:r>
            <a:r>
              <a:rPr lang="en-GB" dirty="0" err="1" smtClean="0"/>
              <a:t>cryo</a:t>
            </a:r>
            <a:r>
              <a:rPr lang="en-GB" dirty="0" smtClean="0"/>
              <a:t> conditions will allow</a:t>
            </a:r>
          </a:p>
          <a:p>
            <a:r>
              <a:rPr lang="en-GB" dirty="0" smtClean="0"/>
              <a:t>Machine Protection after power cut</a:t>
            </a:r>
          </a:p>
          <a:p>
            <a:pPr lvl="1"/>
            <a:r>
              <a:rPr lang="en-GB" dirty="0" smtClean="0"/>
              <a:t>All looks ok</a:t>
            </a:r>
          </a:p>
          <a:p>
            <a:pPr lvl="1"/>
            <a:r>
              <a:rPr lang="en-GB" dirty="0" smtClean="0"/>
              <a:t>Will dump pilots with post mortem at injection to check</a:t>
            </a:r>
          </a:p>
          <a:p>
            <a:pPr lvl="1"/>
            <a:r>
              <a:rPr lang="en-GB" dirty="0" smtClean="0"/>
              <a:t>If OK will take 1380 bunches for physics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20/08/2011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Outstanding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TOTEM &amp; ALFA moving in during stable beams</a:t>
            </a:r>
          </a:p>
          <a:p>
            <a:pPr lvl="1"/>
            <a:r>
              <a:rPr lang="en-US" dirty="0" smtClean="0"/>
              <a:t>Totem: earliest on Monday</a:t>
            </a:r>
          </a:p>
          <a:p>
            <a:pPr lvl="1"/>
            <a:r>
              <a:rPr lang="en-US" dirty="0" smtClean="0"/>
              <a:t>Alpha: on demand, allowed after 6h of stable beams</a:t>
            </a:r>
          </a:p>
          <a:p>
            <a:r>
              <a:rPr lang="en-US" dirty="0" smtClean="0"/>
              <a:t>‘End of fill’ tight collimators</a:t>
            </a:r>
          </a:p>
          <a:p>
            <a:pPr lvl="1"/>
            <a:r>
              <a:rPr lang="en-US" dirty="0" smtClean="0"/>
              <a:t>After about 10 h of stable beams and during day time</a:t>
            </a:r>
          </a:p>
          <a:p>
            <a:pPr lvl="1"/>
            <a:r>
              <a:rPr lang="en-US" dirty="0" smtClean="0"/>
              <a:t>In Adjust</a:t>
            </a:r>
          </a:p>
          <a:p>
            <a:r>
              <a:rPr lang="en-US" dirty="0" smtClean="0"/>
              <a:t>Transverse damper set-up at injection for higher bunch intensities</a:t>
            </a:r>
          </a:p>
          <a:p>
            <a:pPr lvl="1"/>
            <a:r>
              <a:rPr lang="en-US" dirty="0" smtClean="0"/>
              <a:t>After Technical Stop</a:t>
            </a:r>
          </a:p>
          <a:p>
            <a:r>
              <a:rPr lang="en-US" dirty="0" smtClean="0"/>
              <a:t>90m optics</a:t>
            </a:r>
          </a:p>
          <a:p>
            <a:pPr lvl="1"/>
            <a:r>
              <a:rPr lang="en-US" dirty="0" smtClean="0"/>
              <a:t>On </a:t>
            </a:r>
            <a:r>
              <a:rPr lang="en-US" smtClean="0"/>
              <a:t>Tuesday afternoon, </a:t>
            </a:r>
            <a:r>
              <a:rPr lang="en-US" dirty="0" smtClean="0"/>
              <a:t>before MD period starts Wednesday morning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</a:t>
            </a:r>
            <a:r>
              <a:rPr lang="en-US" dirty="0" smtClean="0"/>
              <a:t>9:00</a:t>
            </a:r>
            <a:r>
              <a:rPr lang="en-US" dirty="0" smtClean="0"/>
              <a:t> </a:t>
            </a:r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r>
              <a:rPr lang="en-US" dirty="0" smtClean="0"/>
              <a:t>/08/2011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49785</TotalTime>
  <Words>184</Words>
  <Application>Microsoft Office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Pixel</vt:lpstr>
      <vt:lpstr>Friday 19th August</vt:lpstr>
      <vt:lpstr>Plan</vt:lpstr>
      <vt:lpstr>Outstanding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2781</cp:revision>
  <dcterms:created xsi:type="dcterms:W3CDTF">2010-07-26T05:43:59Z</dcterms:created>
  <dcterms:modified xsi:type="dcterms:W3CDTF">2011-08-20T06:53:54Z</dcterms:modified>
</cp:coreProperties>
</file>