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898" r:id="rId2"/>
    <p:sldId id="910" r:id="rId3"/>
    <p:sldId id="911" r:id="rId4"/>
    <p:sldId id="912" r:id="rId5"/>
    <p:sldId id="909" r:id="rId6"/>
    <p:sldId id="915" r:id="rId7"/>
    <p:sldId id="913" r:id="rId8"/>
    <p:sldId id="914" r:id="rId9"/>
    <p:sldId id="908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110" d="100"/>
          <a:sy n="110" d="100"/>
        </p:scale>
        <p:origin x="-144" y="-10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/>
              <a:t>00:15: Stable beams fill 1883, 1.1E33 cm-2s-1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Seems the 144 bunches beam 1 doe not fit properly on the injection kicker waveform. Systematically the last 5 bunches are </a:t>
            </a:r>
            <a:r>
              <a:rPr lang="en-US" dirty="0" smtClean="0"/>
              <a:t>kicked.</a:t>
            </a:r>
          </a:p>
          <a:p>
            <a:pPr lvl="1"/>
            <a:r>
              <a:rPr lang="en-US" dirty="0" err="1" smtClean="0"/>
              <a:t>Kicklength</a:t>
            </a:r>
            <a:r>
              <a:rPr lang="en-US" dirty="0" smtClean="0"/>
              <a:t> </a:t>
            </a:r>
            <a:r>
              <a:rPr lang="en-US" dirty="0"/>
              <a:t>for beam 1 shorter than for beam 2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beam </a:t>
            </a:r>
            <a:r>
              <a:rPr lang="en-US" dirty="0"/>
              <a:t>1: </a:t>
            </a:r>
            <a:r>
              <a:rPr lang="en-US" dirty="0" smtClean="0"/>
              <a:t>	7.85 us</a:t>
            </a:r>
          </a:p>
          <a:p>
            <a:pPr lvl="2"/>
            <a:r>
              <a:rPr lang="en-US" dirty="0" smtClean="0"/>
              <a:t>beam </a:t>
            </a:r>
            <a:r>
              <a:rPr lang="en-US" dirty="0"/>
              <a:t>2: </a:t>
            </a:r>
            <a:r>
              <a:rPr lang="en-US" dirty="0" smtClean="0"/>
              <a:t>	8.1 </a:t>
            </a:r>
            <a:r>
              <a:rPr lang="en-US" dirty="0"/>
              <a:t>us.</a:t>
            </a:r>
          </a:p>
          <a:p>
            <a:pPr lvl="1"/>
            <a:r>
              <a:rPr lang="en-US" dirty="0" smtClean="0"/>
              <a:t>Injection </a:t>
            </a:r>
            <a:r>
              <a:rPr lang="en-US" dirty="0"/>
              <a:t>kicker pulse length increased by 200 ns on B1. Operational limits in injection kicker app updated </a:t>
            </a:r>
            <a:r>
              <a:rPr lang="en-US" dirty="0" smtClean="0"/>
              <a:t>accordingly. IQC </a:t>
            </a:r>
            <a:r>
              <a:rPr lang="en-US" dirty="0"/>
              <a:t>limits also adjusted.</a:t>
            </a:r>
            <a:endParaRPr lang="en-US" dirty="0" smtClean="0"/>
          </a:p>
          <a:p>
            <a:pPr lvl="1"/>
            <a:r>
              <a:rPr lang="en-US" dirty="0"/>
              <a:t>Updated the operational limits for the MKIs...these were still rather relaxed.</a:t>
            </a:r>
            <a:endParaRPr lang="en-US" dirty="0" smtClean="0"/>
          </a:p>
          <a:p>
            <a:r>
              <a:rPr lang="en-US" dirty="0"/>
              <a:t>18:15: fill #1883 dumped by SIS interlock (OFSU down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47.5 </a:t>
            </a:r>
            <a:r>
              <a:rPr lang="en-US" dirty="0"/>
              <a:t>pb-1 in around 18 hours. </a:t>
            </a:r>
            <a:endParaRPr lang="en-US" dirty="0" smtClean="0"/>
          </a:p>
          <a:p>
            <a:r>
              <a:rPr lang="en-US" dirty="0" smtClean="0"/>
              <a:t>Refill </a:t>
            </a:r>
            <a:r>
              <a:rPr lang="en-US" dirty="0"/>
              <a:t>delayed due to RF problems (noise) in the SPS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June 21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0788" r="-10788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</a:t>
            </a:r>
            <a:r>
              <a:rPr lang="en-US" dirty="0"/>
              <a:t>f</a:t>
            </a:r>
            <a:r>
              <a:rPr lang="en-US" dirty="0" smtClean="0"/>
              <a:t>ill #1883 after 15h in stable beams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4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8383" r="-18383"/>
          <a:stretch>
            <a:fillRect/>
          </a:stretch>
        </p:blipFill>
        <p:spPr>
          <a:xfrm>
            <a:off x="-108650" y="764630"/>
            <a:ext cx="9430842" cy="58578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47.7/46.3 pb-1 collected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6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18:44 Summary </a:t>
            </a:r>
            <a:r>
              <a:rPr lang="en-US" dirty="0"/>
              <a:t>of BLM </a:t>
            </a:r>
            <a:r>
              <a:rPr lang="en-US" dirty="0" smtClean="0"/>
              <a:t>intervention:</a:t>
            </a:r>
          </a:p>
          <a:p>
            <a:pPr lvl="1"/>
            <a:r>
              <a:rPr lang="en-US" dirty="0" smtClean="0"/>
              <a:t>Configuration </a:t>
            </a:r>
            <a:r>
              <a:rPr lang="en-US" dirty="0"/>
              <a:t>for Mobile monitors have been deployed in LSA. We need to restart the </a:t>
            </a:r>
            <a:r>
              <a:rPr lang="en-US" dirty="0" err="1"/>
              <a:t>concetrator</a:t>
            </a:r>
            <a:r>
              <a:rPr lang="en-US" dirty="0"/>
              <a:t> in order to pickup the new </a:t>
            </a:r>
            <a:r>
              <a:rPr lang="en-US" dirty="0" smtClean="0"/>
              <a:t>configuration.</a:t>
            </a:r>
          </a:p>
          <a:p>
            <a:pPr lvl="1"/>
            <a:r>
              <a:rPr lang="en-US" dirty="0" smtClean="0"/>
              <a:t>Restarted </a:t>
            </a:r>
            <a:r>
              <a:rPr lang="en-US" dirty="0"/>
              <a:t>the LHC-BLMS-ACQ-</a:t>
            </a:r>
            <a:r>
              <a:rPr lang="en-US" dirty="0" err="1"/>
              <a:t>MEAS.jvm</a:t>
            </a:r>
            <a:r>
              <a:rPr lang="en-US" dirty="0"/>
              <a:t> @ </a:t>
            </a:r>
            <a:r>
              <a:rPr lang="en-US" dirty="0" smtClean="0"/>
              <a:t>COLSA</a:t>
            </a:r>
          </a:p>
          <a:p>
            <a:pPr lvl="1"/>
            <a:r>
              <a:rPr lang="en-US" dirty="0" smtClean="0"/>
              <a:t>Restarted </a:t>
            </a:r>
            <a:r>
              <a:rPr lang="en-US" dirty="0"/>
              <a:t>the LHC-BLMS-</a:t>
            </a:r>
            <a:r>
              <a:rPr lang="en-US" dirty="0" err="1"/>
              <a:t>ACQ.jvm</a:t>
            </a:r>
            <a:r>
              <a:rPr lang="en-US" dirty="0"/>
              <a:t> @ </a:t>
            </a:r>
            <a:r>
              <a:rPr lang="en-US" dirty="0" smtClean="0"/>
              <a:t>COLSA3</a:t>
            </a:r>
          </a:p>
          <a:p>
            <a:pPr lvl="1"/>
            <a:r>
              <a:rPr lang="en-US" dirty="0" smtClean="0"/>
              <a:t>Result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6 new monitors appear in the display.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2 of them which have been already connected show a </a:t>
            </a:r>
            <a:r>
              <a:rPr lang="en-US" dirty="0" smtClean="0"/>
              <a:t>signal.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the remaining 4 channels need still configuration in the processing electronics and (probably) access. to be done at a later time</a:t>
            </a:r>
            <a:r>
              <a:rPr lang="en-US" dirty="0" smtClean="0"/>
              <a:t>.</a:t>
            </a:r>
          </a:p>
          <a:p>
            <a:r>
              <a:rPr lang="en-US" dirty="0"/>
              <a:t>QHPS is discharging in S12 (cell 23.L2). </a:t>
            </a:r>
            <a:endParaRPr lang="en-US" dirty="0" smtClean="0"/>
          </a:p>
          <a:p>
            <a:pPr lvl="1"/>
            <a:r>
              <a:rPr lang="en-US" dirty="0" smtClean="0"/>
              <a:t>Masked </a:t>
            </a:r>
            <a:r>
              <a:rPr lang="en-US" dirty="0"/>
              <a:t>the SW interlock "RB_A12_QPS_OK" because one of the quench heaters on MB.A23L2 is discharged.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June 21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2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84078"/>
            <a:ext cx="8641200" cy="5525322"/>
          </a:xfrm>
        </p:spPr>
        <p:txBody>
          <a:bodyPr/>
          <a:lstStyle/>
          <a:p>
            <a:r>
              <a:rPr lang="en-US" dirty="0" smtClean="0"/>
              <a:t>01h30: Pilot bunches from SPS</a:t>
            </a:r>
          </a:p>
          <a:p>
            <a:pPr lvl="1"/>
            <a:r>
              <a:rPr lang="en-US" dirty="0" smtClean="0"/>
              <a:t>stopped due to a number of things: bad beam quality in the SPS, Persistent BPM LSS4(new) interlock, crash of BIC cfv-ba4-cibtt40</a:t>
            </a:r>
          </a:p>
          <a:p>
            <a:r>
              <a:rPr lang="en-US" dirty="0" smtClean="0"/>
              <a:t>When injecting beam: </a:t>
            </a:r>
          </a:p>
          <a:p>
            <a:pPr lvl="1"/>
            <a:r>
              <a:rPr lang="en-US" dirty="0" smtClean="0"/>
              <a:t>the injection oscillations on the horizontal plane for both B1 and B2 were very large (~4mm) and not realistically correctable. </a:t>
            </a:r>
          </a:p>
          <a:p>
            <a:pPr lvl="1"/>
            <a:r>
              <a:rPr lang="en-US" dirty="0" smtClean="0"/>
              <a:t>The horizontal </a:t>
            </a:r>
            <a:r>
              <a:rPr lang="en-US" dirty="0" err="1" smtClean="0"/>
              <a:t>emittances</a:t>
            </a:r>
            <a:r>
              <a:rPr lang="en-US" dirty="0" smtClean="0"/>
              <a:t> were bimodal and very large ... something was kicking the beam in the horizontal plane. </a:t>
            </a:r>
          </a:p>
          <a:p>
            <a:pPr lvl="1"/>
            <a:r>
              <a:rPr lang="en-US" dirty="0" smtClean="0"/>
              <a:t>Suspect that there is still a problem with the RF </a:t>
            </a:r>
            <a:r>
              <a:rPr lang="en-US" dirty="0" err="1" smtClean="0"/>
              <a:t>synchronisation</a:t>
            </a:r>
            <a:r>
              <a:rPr lang="en-US" dirty="0" smtClean="0"/>
              <a:t> &amp; </a:t>
            </a:r>
            <a:r>
              <a:rPr lang="en-US" dirty="0" err="1" smtClean="0"/>
              <a:t>rephasing</a:t>
            </a:r>
            <a:r>
              <a:rPr lang="en-US" dirty="0" smtClean="0"/>
              <a:t> between SPS and LHC. (Note that CNGS worked well over night, so for us this rules out beam position at extraction.)</a:t>
            </a:r>
          </a:p>
          <a:p>
            <a:r>
              <a:rPr lang="en-US" dirty="0" smtClean="0"/>
              <a:t>Beam </a:t>
            </a:r>
            <a:r>
              <a:rPr lang="en-US" dirty="0"/>
              <a:t>dump at 07:45 (if at 3.5 </a:t>
            </a:r>
            <a:r>
              <a:rPr lang="en-US" dirty="0" err="1"/>
              <a:t>TeV</a:t>
            </a:r>
            <a:r>
              <a:rPr lang="en-US" dirty="0"/>
              <a:t>).</a:t>
            </a:r>
          </a:p>
          <a:p>
            <a:r>
              <a:rPr lang="en-US" b="1" dirty="0"/>
              <a:t>Machine on standby at 08:30 at the latest - until 12:30. No access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June 22</a:t>
            </a:r>
            <a:r>
              <a:rPr lang="en-GB" baseline="30000" dirty="0" smtClean="0"/>
              <a:t>nd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24537" b="-24537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Oscillations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6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073" name="AutoShape 1" descr="https://ab-dep-op-elogbook.web.cern.ch/ab-dep-op-elogbook/elogbook/attach.php?attachId=1171024&amp;type=png&amp;fname=2011062204240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AutoShape 2" descr="https://ab-dep-op-elogbook.web.cern.ch/ab-dep-op-elogbook/elogbook/attach.php?attachId=1171024&amp;type=png&amp;fname=2011062204240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3769" r="-3769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503" r="-1050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12:30: Restart the accelerators.</a:t>
            </a:r>
          </a:p>
          <a:p>
            <a:r>
              <a:rPr lang="en-US" dirty="0" smtClean="0"/>
              <a:t>Check injection kicker pulse.</a:t>
            </a:r>
          </a:p>
          <a:p>
            <a:r>
              <a:rPr lang="en-US" dirty="0" smtClean="0"/>
              <a:t>Collimation loss maps (450 </a:t>
            </a:r>
            <a:r>
              <a:rPr lang="en-US" dirty="0" err="1" smtClean="0"/>
              <a:t>GeV</a:t>
            </a:r>
            <a:r>
              <a:rPr lang="en-US" dirty="0" smtClean="0"/>
              <a:t>, 3.5 </a:t>
            </a:r>
            <a:r>
              <a:rPr lang="en-US" dirty="0" err="1" smtClean="0"/>
              <a:t>TeV</a:t>
            </a:r>
            <a:r>
              <a:rPr lang="en-US" dirty="0" smtClean="0"/>
              <a:t>): ran out of 4 week qualification interval.</a:t>
            </a:r>
          </a:p>
          <a:p>
            <a:r>
              <a:rPr lang="en-US" dirty="0" smtClean="0"/>
              <a:t>Next intensity step: 1092b </a:t>
            </a:r>
            <a:r>
              <a:rPr lang="en-US" dirty="0" smtClean="0">
                <a:sym typeface="Wingdings"/>
              </a:rPr>
              <a:t> 1236b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22-06-2011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46383</TotalTime>
  <Words>484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Tuesday June 21st </vt:lpstr>
      <vt:lpstr>Long fill #1883 after 15h in stable beams</vt:lpstr>
      <vt:lpstr>47.7/46.3 pb-1 collected</vt:lpstr>
      <vt:lpstr>Tuesday June 21st </vt:lpstr>
      <vt:lpstr>Wednesday June 22nd  </vt:lpstr>
      <vt:lpstr>Injection Oscillations</vt:lpstr>
      <vt:lpstr>Distribution</vt:lpstr>
      <vt:lpstr>Screen</vt:lpstr>
      <vt:lpstr>Ahead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1794</cp:revision>
  <dcterms:created xsi:type="dcterms:W3CDTF">2010-10-13T07:44:28Z</dcterms:created>
  <dcterms:modified xsi:type="dcterms:W3CDTF">2011-06-22T06:25:18Z</dcterms:modified>
</cp:coreProperties>
</file>