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093" r:id="rId2"/>
    <p:sldId id="1098" r:id="rId3"/>
    <p:sldId id="1096" r:id="rId4"/>
    <p:sldId id="1099" r:id="rId5"/>
    <p:sldId id="1100" r:id="rId6"/>
    <p:sldId id="1101" r:id="rId7"/>
    <p:sldId id="1102" r:id="rId8"/>
    <p:sldId id="1103" r:id="rId9"/>
    <p:sldId id="1097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8000"/>
    <a:srgbClr val="0000FF"/>
    <a:srgbClr val="FF0000"/>
    <a:srgbClr val="FFFF99"/>
    <a:srgbClr val="CC0066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6/26/2011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6/26/2011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6/26/2011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6/26/2011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6/26/2011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6/26/2011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544770"/>
          </a:xfrm>
        </p:spPr>
        <p:txBody>
          <a:bodyPr/>
          <a:lstStyle/>
          <a:p>
            <a:r>
              <a:rPr lang="en-US" dirty="0" smtClean="0"/>
              <a:t>Cruising in stable beams…</a:t>
            </a:r>
          </a:p>
          <a:p>
            <a:r>
              <a:rPr lang="en-US" dirty="0" smtClean="0"/>
              <a:t>13:00 Beam dump – </a:t>
            </a:r>
            <a:r>
              <a:rPr lang="en-US" dirty="0" err="1" smtClean="0"/>
              <a:t>cryo</a:t>
            </a:r>
            <a:r>
              <a:rPr lang="en-US" dirty="0" smtClean="0"/>
              <a:t> lost on Pt5. Crate power supply. Fortunately the </a:t>
            </a:r>
            <a:r>
              <a:rPr lang="en-US" dirty="0" err="1" smtClean="0"/>
              <a:t>cryo</a:t>
            </a:r>
            <a:r>
              <a:rPr lang="en-US" dirty="0" smtClean="0"/>
              <a:t> team maintained conditions to be able to restart quickly.</a:t>
            </a:r>
          </a:p>
          <a:p>
            <a:r>
              <a:rPr lang="en-US" dirty="0" smtClean="0"/>
              <a:t>Lost again patrols on Pt5 – this happens very frequently during access in Pt5.</a:t>
            </a:r>
          </a:p>
          <a:p>
            <a:r>
              <a:rPr lang="en-US" dirty="0" smtClean="0"/>
              <a:t>18:00 Machine closed.</a:t>
            </a:r>
          </a:p>
          <a:p>
            <a:r>
              <a:rPr lang="en-US" dirty="0" smtClean="0"/>
              <a:t>19:00 Refilling.</a:t>
            </a:r>
          </a:p>
          <a:p>
            <a:r>
              <a:rPr lang="en-US" dirty="0" smtClean="0"/>
              <a:t>20:30 Beam lost in the early part of the squeeze. SIS dump on B1 – excursion in dump region.</a:t>
            </a:r>
          </a:p>
          <a:p>
            <a:pPr lvl="1"/>
            <a:r>
              <a:rPr lang="en-US" dirty="0" smtClean="0"/>
              <a:t>Beam excursion &gt; 1.4 sigma (~ 1 mm) measured by one of the redundant BPMs. This BPM had an offset ~0.5 mm all along the fill. One of the typical excursion during the squeeze (peak at 0.4mm in IR6) made go over threshold.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6/26/2011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Interlocked BPMs 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720100"/>
          </a:xfrm>
        </p:spPr>
        <p:txBody>
          <a:bodyPr/>
          <a:lstStyle/>
          <a:p>
            <a:r>
              <a:rPr lang="en-US" dirty="0" smtClean="0"/>
              <a:t>BPM ‘B’ – issue with a ‘wiggle’ in the squeeze.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6/26/2011</a:t>
            </a:fld>
            <a:endParaRPr lang="en-US" dirty="0"/>
          </a:p>
        </p:txBody>
      </p:sp>
      <p:pic>
        <p:nvPicPr>
          <p:cNvPr id="6" name="Picture 5" descr="BPMS.B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8800"/>
            <a:ext cx="9144000" cy="376657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539440" y="3429000"/>
            <a:ext cx="770507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CC99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72765" y="4744230"/>
            <a:ext cx="770507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Down Arrow 9"/>
          <p:cNvSpPr/>
          <p:nvPr/>
        </p:nvSpPr>
        <p:spPr bwMode="auto">
          <a:xfrm>
            <a:off x="1547580" y="2204830"/>
            <a:ext cx="360050" cy="57608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7884460" y="1916790"/>
            <a:ext cx="360050" cy="57608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84720"/>
          </a:xfrm>
        </p:spPr>
        <p:txBody>
          <a:bodyPr/>
          <a:lstStyle/>
          <a:p>
            <a:r>
              <a:rPr lang="en-US" dirty="0" smtClean="0"/>
              <a:t>21:30 lost </a:t>
            </a:r>
            <a:r>
              <a:rPr lang="en-US" dirty="0" err="1" smtClean="0"/>
              <a:t>cryo</a:t>
            </a:r>
            <a:r>
              <a:rPr lang="en-US" dirty="0" smtClean="0"/>
              <a:t> again in Pt5 while injecting. Apparently bad manipulation. Pre-cycle.</a:t>
            </a:r>
          </a:p>
          <a:p>
            <a:r>
              <a:rPr lang="en-US" dirty="0" smtClean="0"/>
              <a:t>23:00 Refill.</a:t>
            </a:r>
          </a:p>
          <a:p>
            <a:pPr lvl="1"/>
            <a:r>
              <a:rPr lang="en-US" dirty="0" smtClean="0"/>
              <a:t>Interlock limit increased by +0.4 sigma on faulty BPM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time squeeze OK (better) for interlock BPMs.</a:t>
            </a:r>
          </a:p>
          <a:p>
            <a:r>
              <a:rPr lang="en-US" dirty="0" smtClean="0"/>
              <a:t>01:00 Stable beams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</a:t>
            </a:r>
            <a:r>
              <a:rPr lang="en-US" dirty="0" err="1" smtClean="0"/>
              <a:t>lumi</a:t>
            </a:r>
            <a:r>
              <a:rPr lang="en-US" dirty="0" smtClean="0"/>
              <a:t> to 6E32 cm-2s-1 just before stable beams. Unfortunately SB were declared in those conditions..</a:t>
            </a:r>
          </a:p>
          <a:p>
            <a:r>
              <a:rPr lang="en-US" dirty="0" smtClean="0"/>
              <a:t>01:40 Beam dump – </a:t>
            </a:r>
            <a:r>
              <a:rPr lang="en-US" dirty="0" err="1" smtClean="0"/>
              <a:t>vac</a:t>
            </a:r>
            <a:r>
              <a:rPr lang="en-US" dirty="0" smtClean="0"/>
              <a:t> in IR4.</a:t>
            </a:r>
          </a:p>
          <a:p>
            <a:pPr lvl="1"/>
            <a:r>
              <a:rPr lang="en-US" dirty="0" smtClean="0"/>
              <a:t>ADT in fault just before.</a:t>
            </a:r>
          </a:p>
          <a:p>
            <a:pPr lvl="1"/>
            <a:r>
              <a:rPr lang="en-US" dirty="0" smtClean="0"/>
              <a:t>Small UFO just before. Coincidence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6/26/2011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 interlock BPMs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03785"/>
          </a:xfrm>
        </p:spPr>
        <p:txBody>
          <a:bodyPr/>
          <a:lstStyle/>
          <a:p>
            <a:r>
              <a:rPr lang="en-US" dirty="0" smtClean="0"/>
              <a:t>Squeeze – OFB has </a:t>
            </a:r>
            <a:r>
              <a:rPr lang="en-US" smtClean="0"/>
              <a:t>some difficulties with B1.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6/26/2011</a:t>
            </a:fld>
            <a:endParaRPr lang="en-US" dirty="0"/>
          </a:p>
        </p:txBody>
      </p:sp>
      <p:pic>
        <p:nvPicPr>
          <p:cNvPr id="6" name="Picture 5" descr="SIS.IR6.BP.squeez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440" y="1484730"/>
            <a:ext cx="5956195" cy="46390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6/26/2011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1268700"/>
            <a:ext cx="7724882" cy="52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spike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84720"/>
          </a:xfrm>
        </p:spPr>
        <p:txBody>
          <a:bodyPr/>
          <a:lstStyle/>
          <a:p>
            <a:r>
              <a:rPr lang="en-US" dirty="0" smtClean="0"/>
              <a:t>03:00 Refill.</a:t>
            </a:r>
            <a:endParaRPr lang="en-US" dirty="0" smtClean="0"/>
          </a:p>
          <a:p>
            <a:r>
              <a:rPr lang="en-US" dirty="0" smtClean="0"/>
              <a:t>04:20 Stable beams fill 1804.</a:t>
            </a:r>
          </a:p>
          <a:p>
            <a:r>
              <a:rPr lang="en-US" dirty="0" smtClean="0"/>
              <a:t>06:30 Beam dump again vacuum in IR4.</a:t>
            </a:r>
          </a:p>
          <a:p>
            <a:r>
              <a:rPr lang="en-US" dirty="0" smtClean="0"/>
              <a:t>There are regular vacuum spikes in IR4.</a:t>
            </a:r>
          </a:p>
          <a:p>
            <a:pPr lvl="1"/>
            <a:r>
              <a:rPr lang="en-US" smtClean="0"/>
              <a:t>Gas injection </a:t>
            </a:r>
            <a:r>
              <a:rPr lang="en-US" dirty="0" smtClean="0"/>
              <a:t>of BGO seems OK.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6/26/2011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597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6/26/2011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337" y="993305"/>
            <a:ext cx="7172143" cy="524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6/26/2011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4501" y="1196975"/>
            <a:ext cx="687499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6/26/2011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764630"/>
            <a:ext cx="7705070" cy="577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27480" y="5805330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42846</TotalTime>
  <Words>312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Saturday</vt:lpstr>
      <vt:lpstr>Interlocked BPMs B1</vt:lpstr>
      <vt:lpstr>Saturday night</vt:lpstr>
      <vt:lpstr>SIS interlock BPMs </vt:lpstr>
      <vt:lpstr>Vacuum spike</vt:lpstr>
      <vt:lpstr>Saturday night</vt:lpstr>
      <vt:lpstr>Slide 7</vt:lpstr>
      <vt:lpstr>Slide 8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2577</cp:revision>
  <dcterms:created xsi:type="dcterms:W3CDTF">2010-07-26T05:43:59Z</dcterms:created>
  <dcterms:modified xsi:type="dcterms:W3CDTF">2011-06-26T06:34:15Z</dcterms:modified>
</cp:coreProperties>
</file>