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093" r:id="rId2"/>
    <p:sldId id="1094" r:id="rId3"/>
    <p:sldId id="1095" r:id="rId4"/>
    <p:sldId id="1096" r:id="rId5"/>
    <p:sldId id="1086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6/24/2011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6/24/2011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6/24/2011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6/24/2011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6/24/2011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6/24/2011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6/24/2011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6/24/2011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6/24/2011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6/24/2011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6/24/2011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6/24/2011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6/24/2011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6/24/2011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6/24/2011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5184720"/>
          </a:xfrm>
        </p:spPr>
        <p:txBody>
          <a:bodyPr/>
          <a:lstStyle/>
          <a:p>
            <a:r>
              <a:rPr lang="en-US" dirty="0" err="1" smtClean="0"/>
              <a:t>Cryo</a:t>
            </a:r>
            <a:r>
              <a:rPr lang="en-US" dirty="0" smtClean="0"/>
              <a:t> recovery until 18:00.</a:t>
            </a:r>
          </a:p>
          <a:p>
            <a:r>
              <a:rPr lang="en-US" dirty="0" smtClean="0"/>
              <a:t>Accesses in the background to fix various consequences of the lightning strike (and more).</a:t>
            </a:r>
          </a:p>
          <a:p>
            <a:pPr lvl="1"/>
            <a:r>
              <a:rPr lang="en-US" dirty="0" smtClean="0"/>
              <a:t>Power on some BI crates.</a:t>
            </a:r>
          </a:p>
          <a:p>
            <a:pPr lvl="1"/>
            <a:r>
              <a:rPr lang="en-US" dirty="0" smtClean="0"/>
              <a:t>Repair PC RCBH27.L1B2.</a:t>
            </a:r>
          </a:p>
          <a:p>
            <a:pPr lvl="1"/>
            <a:r>
              <a:rPr lang="en-US" dirty="0" smtClean="0"/>
              <a:t>New BLMs for UFOs and quench tests.</a:t>
            </a:r>
          </a:p>
          <a:p>
            <a:pPr lvl="1"/>
            <a:r>
              <a:rPr lang="en-US" dirty="0" smtClean="0"/>
              <a:t>QPS.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in Pt3.</a:t>
            </a:r>
          </a:p>
          <a:p>
            <a:pPr lvl="1"/>
            <a:r>
              <a:rPr lang="en-US" dirty="0" smtClean="0"/>
              <a:t>AUG in TI2.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6/24/2011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5184720"/>
          </a:xfrm>
        </p:spPr>
        <p:txBody>
          <a:bodyPr/>
          <a:lstStyle/>
          <a:p>
            <a:r>
              <a:rPr lang="en-US" dirty="0" smtClean="0"/>
              <a:t>Beam back at 19:45.</a:t>
            </a:r>
          </a:p>
          <a:p>
            <a:r>
              <a:rPr lang="en-US" dirty="0" smtClean="0"/>
              <a:t>20:15 Lost S81 – RQD.81.</a:t>
            </a:r>
          </a:p>
          <a:p>
            <a:pPr lvl="1"/>
            <a:r>
              <a:rPr lang="en-US" dirty="0" smtClean="0"/>
              <a:t>QPS expert does not find the problem. Discharge and circuit OK so we proceed. To be followed up.</a:t>
            </a:r>
          </a:p>
          <a:p>
            <a:r>
              <a:rPr lang="en-US" dirty="0" smtClean="0"/>
              <a:t>23:00 Injection tuning on 12b 50 ns.</a:t>
            </a:r>
          </a:p>
          <a:p>
            <a:pPr lvl="1"/>
            <a:r>
              <a:rPr lang="en-US" dirty="0" smtClean="0"/>
              <a:t>Find a ‘not too good trajectory’.</a:t>
            </a:r>
          </a:p>
          <a:p>
            <a:pPr lvl="1"/>
            <a:r>
              <a:rPr lang="en-US" dirty="0" smtClean="0"/>
              <a:t>During the correction of TI2, discovered a bug in the steering code when a correction was calculated on an averaged trajectory – was treated like a closed orbit. Explains some of the problems seen on Monday. Bug fixed.</a:t>
            </a:r>
          </a:p>
          <a:p>
            <a:pPr lvl="1"/>
            <a:r>
              <a:rPr lang="en-US" dirty="0" smtClean="0"/>
              <a:t>Good steering achieved with 12 bunches. Pretty reproducible.</a:t>
            </a:r>
          </a:p>
          <a:p>
            <a:r>
              <a:rPr lang="en-US" dirty="0" smtClean="0"/>
              <a:t>00:30 Check of new B1 kicker pulse length (+200 ns).</a:t>
            </a:r>
          </a:p>
          <a:p>
            <a:pPr lvl="1"/>
            <a:r>
              <a:rPr lang="en-US" dirty="0" smtClean="0"/>
              <a:t>Looking better now.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6/24/2011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TI2 steering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6/24/2011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692620"/>
            <a:ext cx="6120850" cy="255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30" y="3429000"/>
            <a:ext cx="6336880" cy="264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0" y="1052670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71761" y="3789050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5184720"/>
          </a:xfrm>
        </p:spPr>
        <p:txBody>
          <a:bodyPr/>
          <a:lstStyle/>
          <a:p>
            <a:r>
              <a:rPr lang="en-US" dirty="0" smtClean="0"/>
              <a:t>Loss maps at injection.</a:t>
            </a:r>
          </a:p>
          <a:p>
            <a:r>
              <a:rPr lang="en-US" dirty="0" smtClean="0"/>
              <a:t>Loss maps in collisions (H, V, </a:t>
            </a:r>
            <a:r>
              <a:rPr lang="en-US" dirty="0" err="1" smtClean="0"/>
              <a:t>dp</a:t>
            </a:r>
            <a:r>
              <a:rPr lang="en-US" dirty="0" smtClean="0"/>
              <a:t>/p &lt; 0).</a:t>
            </a:r>
          </a:p>
          <a:p>
            <a:pPr lvl="1"/>
            <a:r>
              <a:rPr lang="en-US" dirty="0" smtClean="0"/>
              <a:t>All loss maps look good. </a:t>
            </a:r>
          </a:p>
          <a:p>
            <a:r>
              <a:rPr lang="en-US" dirty="0" smtClean="0"/>
              <a:t>RF problems during night.</a:t>
            </a:r>
          </a:p>
          <a:p>
            <a:pPr lvl="1"/>
            <a:r>
              <a:rPr lang="en-US" dirty="0" smtClean="0"/>
              <a:t>Klystron arc 1B2.</a:t>
            </a:r>
          </a:p>
          <a:p>
            <a:pPr lvl="1"/>
            <a:r>
              <a:rPr lang="en-US" dirty="0" smtClean="0"/>
              <a:t>Filament current on 2B1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Quench </a:t>
            </a:r>
            <a:r>
              <a:rPr lang="en-US" smtClean="0"/>
              <a:t>heater discharging in </a:t>
            </a:r>
            <a:r>
              <a:rPr lang="en-US" smtClean="0"/>
              <a:t>A18.R2</a:t>
            </a:r>
            <a:r>
              <a:rPr lang="en-US" smtClean="0"/>
              <a:t> </a:t>
            </a:r>
            <a:r>
              <a:rPr lang="en-US" smtClean="0"/>
              <a:t>(S23).</a:t>
            </a:r>
            <a:endParaRPr lang="en-US" dirty="0" smtClean="0"/>
          </a:p>
          <a:p>
            <a:r>
              <a:rPr lang="en-US" dirty="0" smtClean="0"/>
              <a:t>Injection for physics – too high losses.</a:t>
            </a:r>
          </a:p>
          <a:p>
            <a:pPr lvl="1"/>
            <a:r>
              <a:rPr lang="en-US" dirty="0" smtClean="0"/>
              <a:t>Steering at end of line.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6/24/2011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104570"/>
          </a:xfrm>
        </p:spPr>
        <p:txBody>
          <a:bodyPr/>
          <a:lstStyle/>
          <a:p>
            <a:r>
              <a:rPr lang="en-US" dirty="0" smtClean="0"/>
              <a:t>Move to 1236 bunches.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ED8BF6-FA9C-4BE0-8508-528D7BC0E37C}" type="datetime1">
              <a:rPr lang="en-US" smtClean="0"/>
              <a:pPr/>
              <a:t>6/24/2011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42765</TotalTime>
  <Words>258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Thursday</vt:lpstr>
      <vt:lpstr>Thursday</vt:lpstr>
      <vt:lpstr>TI2 steering</vt:lpstr>
      <vt:lpstr>Overnight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2562</cp:revision>
  <dcterms:created xsi:type="dcterms:W3CDTF">2010-07-26T05:43:59Z</dcterms:created>
  <dcterms:modified xsi:type="dcterms:W3CDTF">2011-06-24T05:49:10Z</dcterms:modified>
</cp:coreProperties>
</file>