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1093" r:id="rId2"/>
    <p:sldId id="1094" r:id="rId3"/>
    <p:sldId id="1095" r:id="rId4"/>
    <p:sldId id="1096" r:id="rId5"/>
    <p:sldId id="1097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6/21/2011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6/21/2011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6/21/2011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6/21/2011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6/21/2011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6/21/2011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6/21/2011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6/21/2011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6/21/2011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6/21/2011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6/21/2011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6/21/2011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6/21/2011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6/21/2011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5184720"/>
          </a:xfrm>
        </p:spPr>
        <p:txBody>
          <a:bodyPr/>
          <a:lstStyle/>
          <a:p>
            <a:r>
              <a:rPr lang="en-US" dirty="0" err="1" smtClean="0"/>
              <a:t>Cryo</a:t>
            </a:r>
            <a:r>
              <a:rPr lang="en-US" dirty="0" smtClean="0"/>
              <a:t> recovery delayed – oil filters clogged again. One of the compressors vibrates and is noisy, possible cause of the clogging.</a:t>
            </a:r>
          </a:p>
          <a:p>
            <a:r>
              <a:rPr lang="en-US" dirty="0" smtClean="0"/>
              <a:t>We run with the last compressor in Pt8 until the </a:t>
            </a:r>
            <a:r>
              <a:rPr lang="en-US" dirty="0" smtClean="0"/>
              <a:t>TS.</a:t>
            </a:r>
            <a:endParaRPr lang="en-US" dirty="0" smtClean="0"/>
          </a:p>
          <a:p>
            <a:r>
              <a:rPr lang="en-US" dirty="0" err="1" smtClean="0"/>
              <a:t>Cryo</a:t>
            </a:r>
            <a:r>
              <a:rPr lang="en-US" dirty="0" smtClean="0"/>
              <a:t> conditions came eventually back at 19:00.</a:t>
            </a:r>
          </a:p>
          <a:p>
            <a:r>
              <a:rPr lang="en-US" dirty="0" smtClean="0"/>
              <a:t> Access during the day:</a:t>
            </a:r>
          </a:p>
          <a:p>
            <a:pPr lvl="1"/>
            <a:r>
              <a:rPr lang="en-US" dirty="0" smtClean="0"/>
              <a:t>New BLMs for MKI UFOs (MD and regular OP).</a:t>
            </a:r>
          </a:p>
          <a:p>
            <a:pPr lvl="1"/>
            <a:r>
              <a:rPr lang="en-US" dirty="0" smtClean="0"/>
              <a:t>Collimator cooling Pt2 (increased water flow).</a:t>
            </a:r>
          </a:p>
          <a:p>
            <a:r>
              <a:rPr lang="en-US" dirty="0" smtClean="0"/>
              <a:t>Some additional TI2 transfer line checks.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6/21/2011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MSE correlation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229600" cy="1223885"/>
          </a:xfrm>
        </p:spPr>
        <p:txBody>
          <a:bodyPr/>
          <a:lstStyle/>
          <a:p>
            <a:r>
              <a:rPr lang="en-US" dirty="0" smtClean="0"/>
              <a:t>Simulations of the observed PC ripple/noise (from logging) point to the extraction septum MSE as source.</a:t>
            </a:r>
          </a:p>
          <a:p>
            <a:pPr lvl="1"/>
            <a:r>
              <a:rPr lang="en-US" dirty="0" smtClean="0"/>
              <a:t>‘Logic’ as this is by far the strongest magnet string (~10 </a:t>
            </a:r>
            <a:r>
              <a:rPr lang="en-US" dirty="0" err="1" smtClean="0"/>
              <a:t>mrad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6/21/2011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6450" y="19888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3410" y="5805330"/>
            <a:ext cx="1408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Verena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Lene</a:t>
            </a:r>
            <a:endParaRPr lang="en-US" sz="1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evening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5184720"/>
          </a:xfrm>
        </p:spPr>
        <p:txBody>
          <a:bodyPr/>
          <a:lstStyle/>
          <a:p>
            <a:r>
              <a:rPr lang="en-US" dirty="0" smtClean="0"/>
              <a:t>21:00: first injections. Q’ negative in V (-2 to -3) but stable.</a:t>
            </a:r>
          </a:p>
          <a:p>
            <a:r>
              <a:rPr lang="en-US" dirty="0" smtClean="0"/>
              <a:t>Steering on average trajectories with 12 bunches. </a:t>
            </a:r>
            <a:r>
              <a:rPr lang="en-US" dirty="0" smtClean="0"/>
              <a:t>Small </a:t>
            </a:r>
            <a:r>
              <a:rPr lang="en-US" dirty="0" smtClean="0"/>
              <a:t>corrections (TI2 H+V, TI8 H). </a:t>
            </a:r>
          </a:p>
          <a:p>
            <a:pPr lvl="1"/>
            <a:r>
              <a:rPr lang="en-US" dirty="0" smtClean="0"/>
              <a:t>Fluctuations of ~0.5 mm observed on the B1 injection oscillations – consistent with observations over the WE.</a:t>
            </a:r>
          </a:p>
          <a:p>
            <a:r>
              <a:rPr lang="en-US" dirty="0" smtClean="0"/>
              <a:t>23:00 Filling 1092b</a:t>
            </a:r>
            <a:r>
              <a:rPr lang="en-US" dirty="0" smtClean="0"/>
              <a:t>. </a:t>
            </a:r>
            <a:r>
              <a:rPr lang="en-US" smtClean="0"/>
              <a:t>ADT OK.</a:t>
            </a:r>
            <a:endParaRPr lang="en-US" dirty="0" smtClean="0"/>
          </a:p>
          <a:p>
            <a:pPr lvl="1"/>
            <a:r>
              <a:rPr lang="en-US" dirty="0" smtClean="0"/>
              <a:t>Very good for TI8 – correction did its job.</a:t>
            </a:r>
          </a:p>
          <a:p>
            <a:pPr lvl="1"/>
            <a:r>
              <a:rPr lang="en-US" dirty="0" smtClean="0"/>
              <a:t>Frustration over TI2 – after the correction exercise the average trajectory is different (again). One injection out of tolerance – we masked out that shot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We need a 12b filling scheme with more injections, ~20.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6/21/2011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TI2 and TI8 averaged trajectories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20610"/>
            <a:ext cx="8229600" cy="504070"/>
          </a:xfrm>
        </p:spPr>
        <p:txBody>
          <a:bodyPr/>
          <a:lstStyle/>
          <a:p>
            <a:r>
              <a:rPr lang="en-US" dirty="0" smtClean="0"/>
              <a:t>During filling…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6/21/2011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650" y="3933070"/>
            <a:ext cx="691296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20" y="1052670"/>
            <a:ext cx="7380390" cy="30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Ouf</a:t>
            </a:r>
            <a:r>
              <a:rPr lang="en-US" dirty="0" smtClean="0"/>
              <a:t>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00:15: Stable beams fill 1883, 1.1E33 cm-2s-1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Today:</a:t>
            </a:r>
          </a:p>
          <a:p>
            <a:pPr lvl="1"/>
            <a:r>
              <a:rPr lang="en-US" dirty="0" smtClean="0"/>
              <a:t>Keep this fill until some time in the afternoon.</a:t>
            </a:r>
          </a:p>
          <a:p>
            <a:pPr lvl="1"/>
            <a:r>
              <a:rPr lang="en-US" dirty="0" smtClean="0"/>
              <a:t>Refill with 1236b.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6/21/2011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42718</TotalTime>
  <Words>289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Monday day</vt:lpstr>
      <vt:lpstr>MSE correlation </vt:lpstr>
      <vt:lpstr>Monday evening</vt:lpstr>
      <vt:lpstr>TI2 and TI8 averaged trajectories</vt:lpstr>
      <vt:lpstr>Ouf !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2546</cp:revision>
  <dcterms:created xsi:type="dcterms:W3CDTF">2010-07-26T05:43:59Z</dcterms:created>
  <dcterms:modified xsi:type="dcterms:W3CDTF">2011-06-21T05:48:34Z</dcterms:modified>
</cp:coreProperties>
</file>