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109" r:id="rId2"/>
    <p:sldId id="1120" r:id="rId3"/>
    <p:sldId id="1121" r:id="rId4"/>
    <p:sldId id="1122" r:id="rId5"/>
    <p:sldId id="1123" r:id="rId6"/>
    <p:sldId id="1099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756" y="-3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6/11/2011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11/06/2011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6/11/2011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6/11/2011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6/11/2011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0"/>
            <a:ext cx="8713210" cy="5111750"/>
          </a:xfrm>
        </p:spPr>
        <p:txBody>
          <a:bodyPr/>
          <a:lstStyle/>
          <a:p>
            <a:r>
              <a:rPr lang="en-US" dirty="0" smtClean="0"/>
              <a:t>00:51 Fill #1862 Beams lost to inner triplet skew quad power converter fault.</a:t>
            </a:r>
          </a:p>
          <a:p>
            <a:pPr lvl="1"/>
            <a:r>
              <a:rPr lang="en-US" dirty="0" smtClean="0"/>
              <a:t>Delivered </a:t>
            </a:r>
            <a:r>
              <a:rPr lang="en-US" dirty="0" err="1" smtClean="0"/>
              <a:t>lumi</a:t>
            </a:r>
            <a:r>
              <a:rPr lang="en-US" dirty="0" smtClean="0"/>
              <a:t> 33 pb-1</a:t>
            </a:r>
          </a:p>
          <a:p>
            <a:r>
              <a:rPr lang="en-US" dirty="0" smtClean="0"/>
              <a:t>Access required for repair </a:t>
            </a:r>
            <a:r>
              <a:rPr lang="en-GB" dirty="0" smtClean="0"/>
              <a:t>RQSX3.L1 converter</a:t>
            </a:r>
          </a:p>
          <a:p>
            <a:r>
              <a:rPr lang="en-US" dirty="0" smtClean="0"/>
              <a:t>Problem with QPS controller (old) MQ.24.R5</a:t>
            </a:r>
          </a:p>
          <a:p>
            <a:r>
              <a:rPr lang="en-US" dirty="0" smtClean="0"/>
              <a:t>06:00 Pre-cycle</a:t>
            </a:r>
          </a:p>
          <a:p>
            <a:r>
              <a:rPr lang="en-US" dirty="0" smtClean="0"/>
              <a:t>Access required - beam dump, </a:t>
            </a:r>
            <a:r>
              <a:rPr lang="en-US" dirty="0" err="1" smtClean="0"/>
              <a:t>adc</a:t>
            </a:r>
            <a:r>
              <a:rPr lang="en-US" dirty="0" smtClean="0"/>
              <a:t> card</a:t>
            </a:r>
          </a:p>
          <a:p>
            <a:r>
              <a:rPr lang="en-US" dirty="0" smtClean="0"/>
              <a:t>Friday morning - access - cleaning list before long weekend</a:t>
            </a:r>
          </a:p>
          <a:p>
            <a:r>
              <a:rPr lang="en-US" dirty="0" smtClean="0"/>
              <a:t>13:00 Injection - change LHCB polarity – no issue</a:t>
            </a:r>
          </a:p>
          <a:p>
            <a:r>
              <a:rPr lang="en-US" dirty="0" smtClean="0"/>
              <a:t>14:35 Start Q'' measurement. Problem with the RF frequency program</a:t>
            </a:r>
          </a:p>
          <a:p>
            <a:r>
              <a:rPr lang="en-US" dirty="0" smtClean="0"/>
              <a:t>16:30 Problem with SPS main power supply cooling</a:t>
            </a:r>
          </a:p>
          <a:p>
            <a:r>
              <a:rPr lang="en-US" dirty="0" smtClean="0"/>
              <a:t>20:15 Pilot in for Q</a:t>
            </a:r>
            <a:r>
              <a:rPr lang="fr-CH" dirty="0" smtClean="0"/>
              <a:t>'' </a:t>
            </a:r>
            <a:r>
              <a:rPr lang="fr-CH" dirty="0" err="1" smtClean="0"/>
              <a:t>measurement</a:t>
            </a:r>
            <a:r>
              <a:rPr lang="fr-CH" dirty="0" smtClean="0"/>
              <a:t>, </a:t>
            </a:r>
            <a:r>
              <a:rPr lang="fr-CH" dirty="0" err="1" smtClean="0"/>
              <a:t>while</a:t>
            </a:r>
            <a:r>
              <a:rPr lang="fr-CH" dirty="0" smtClean="0"/>
              <a:t> </a:t>
            </a:r>
            <a:r>
              <a:rPr lang="fr-CH" dirty="0" err="1" smtClean="0"/>
              <a:t>waiting</a:t>
            </a:r>
            <a:r>
              <a:rPr lang="fr-CH" dirty="0" smtClean="0"/>
              <a:t> for SPS</a:t>
            </a:r>
          </a:p>
          <a:p>
            <a:r>
              <a:rPr lang="fr-CH" dirty="0" smtClean="0"/>
              <a:t>22:15 SPS 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11/06/2011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680650"/>
          </a:xfrm>
        </p:spPr>
        <p:txBody>
          <a:bodyPr/>
          <a:lstStyle/>
          <a:p>
            <a:r>
              <a:rPr lang="en-GB" sz="2000" dirty="0" smtClean="0"/>
              <a:t>22:15 SPS back, but </a:t>
            </a:r>
            <a:r>
              <a:rPr lang="en-US" sz="2000" dirty="0" smtClean="0"/>
              <a:t>RB.A81 trip due to a bridge cooling problem</a:t>
            </a:r>
          </a:p>
          <a:p>
            <a:pPr lvl="1"/>
            <a:r>
              <a:rPr lang="en-US" sz="1800" dirty="0" smtClean="0"/>
              <a:t>Access required EPC and CV </a:t>
            </a:r>
            <a:r>
              <a:rPr lang="en-US" sz="1800" dirty="0" err="1" smtClean="0"/>
              <a:t>piquets</a:t>
            </a:r>
            <a:endParaRPr lang="en-US" sz="1800" dirty="0" smtClean="0"/>
          </a:p>
          <a:p>
            <a:pPr lvl="1"/>
            <a:r>
              <a:rPr lang="en-US" sz="1800" dirty="0" smtClean="0"/>
              <a:t>Dump resistors strange as well: call MP3 piquet</a:t>
            </a:r>
          </a:p>
          <a:p>
            <a:pPr lvl="1"/>
            <a:r>
              <a:rPr lang="en-US" sz="1800" dirty="0" smtClean="0"/>
              <a:t>At the same tertiary collimators of IP1 &amp; IP8 went into interlock</a:t>
            </a:r>
          </a:p>
          <a:p>
            <a:r>
              <a:rPr lang="en-US" sz="2000" dirty="0" smtClean="0"/>
              <a:t>00:50 Cycling</a:t>
            </a:r>
          </a:p>
          <a:p>
            <a:r>
              <a:rPr lang="en-US" sz="2000" dirty="0" smtClean="0"/>
              <a:t>01:40 Injecting</a:t>
            </a:r>
          </a:p>
          <a:p>
            <a:r>
              <a:rPr lang="en-US" sz="2000" dirty="0" smtClean="0"/>
              <a:t>03:40 Stable beams fill #1863.</a:t>
            </a:r>
          </a:p>
          <a:p>
            <a:pPr lvl="1"/>
            <a:r>
              <a:rPr lang="en-US" sz="1800" dirty="0" smtClean="0"/>
              <a:t>Initial </a:t>
            </a:r>
            <a:r>
              <a:rPr lang="en-US" sz="1800" dirty="0" err="1" smtClean="0"/>
              <a:t>lumi</a:t>
            </a:r>
            <a:r>
              <a:rPr lang="en-US" sz="1800" dirty="0" smtClean="0"/>
              <a:t> 1.1e33</a:t>
            </a:r>
          </a:p>
          <a:p>
            <a:pPr lvl="1"/>
            <a:r>
              <a:rPr lang="en-US" sz="1800" dirty="0" smtClean="0"/>
              <a:t>“</a:t>
            </a:r>
            <a:r>
              <a:rPr lang="en-US" sz="1800" dirty="0" err="1" smtClean="0"/>
              <a:t>Optimise</a:t>
            </a:r>
            <a:r>
              <a:rPr lang="en-US" sz="1800" dirty="0" smtClean="0"/>
              <a:t> all” gave CMS an initial lower </a:t>
            </a:r>
            <a:r>
              <a:rPr lang="en-US" sz="1800" dirty="0" err="1" smtClean="0"/>
              <a:t>lumi</a:t>
            </a:r>
            <a:r>
              <a:rPr lang="en-US" sz="1800" dirty="0" smtClean="0"/>
              <a:t>, corrected at 7:30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Vacuum leak PS at bellow of wire scanner, will not be back until late afternoon…..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11/06/2011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10" y="3933070"/>
            <a:ext cx="2664370" cy="173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experiments (</a:t>
            </a:r>
            <a:r>
              <a:rPr lang="en-US" dirty="0" err="1" smtClean="0"/>
              <a:t>LHCb</a:t>
            </a:r>
            <a:r>
              <a:rPr lang="en-US" dirty="0" smtClean="0"/>
              <a:t>, ALICE and ATLAS) </a:t>
            </a:r>
            <a:br>
              <a:rPr lang="en-US" dirty="0" smtClean="0"/>
            </a:br>
            <a:r>
              <a:rPr lang="en-US" dirty="0" smtClean="0"/>
              <a:t>- BLM repair in TD62 </a:t>
            </a:r>
            <a:br>
              <a:rPr lang="en-US" dirty="0" smtClean="0"/>
            </a:br>
            <a:r>
              <a:rPr lang="en-US" dirty="0" smtClean="0"/>
              <a:t>- BI in UX451 for </a:t>
            </a:r>
            <a:r>
              <a:rPr lang="en-US" dirty="0" err="1" smtClean="0"/>
              <a:t>Schottky</a:t>
            </a:r>
            <a:r>
              <a:rPr lang="en-US" dirty="0" smtClean="0"/>
              <a:t> and filter on FBCT </a:t>
            </a:r>
            <a:br>
              <a:rPr lang="en-US" dirty="0" smtClean="0"/>
            </a:br>
            <a:r>
              <a:rPr lang="en-US" dirty="0" smtClean="0"/>
              <a:t>- RF team </a:t>
            </a:r>
            <a:br>
              <a:rPr lang="en-US" dirty="0" smtClean="0"/>
            </a:br>
            <a:r>
              <a:rPr lang="en-US" dirty="0" smtClean="0"/>
              <a:t>- LBDS for changing a card for MKB </a:t>
            </a:r>
            <a:br>
              <a:rPr lang="en-US" dirty="0" smtClean="0"/>
            </a:br>
            <a:r>
              <a:rPr lang="en-US" dirty="0" smtClean="0"/>
              <a:t>- QPS for a heater discharging in MB9L5</a:t>
            </a:r>
          </a:p>
          <a:p>
            <a:r>
              <a:rPr lang="en-US" dirty="0" smtClean="0"/>
              <a:t>Parallel to foreseen EDF intervention affecting the SPS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11/06/2011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568437" cy="523875"/>
          </a:xfrm>
        </p:spPr>
        <p:txBody>
          <a:bodyPr/>
          <a:lstStyle/>
          <a:p>
            <a:r>
              <a:rPr lang="en-GB" sz="2000" b="1" dirty="0" smtClean="0"/>
              <a:t>Q’’ - while waiting for SPS power converter problem(s) to be solved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1052670"/>
            <a:ext cx="3744520" cy="864120"/>
          </a:xfrm>
        </p:spPr>
        <p:txBody>
          <a:bodyPr/>
          <a:lstStyle/>
          <a:p>
            <a:r>
              <a:rPr lang="en-GB" dirty="0" smtClean="0"/>
              <a:t>With and without </a:t>
            </a:r>
            <a:r>
              <a:rPr lang="en-GB" dirty="0" err="1" smtClean="0"/>
              <a:t>octupole</a:t>
            </a:r>
            <a:r>
              <a:rPr lang="en-GB" dirty="0" smtClean="0"/>
              <a:t> at injection</a:t>
            </a:r>
          </a:p>
          <a:p>
            <a:r>
              <a:rPr lang="en-GB" dirty="0" smtClean="0"/>
              <a:t>Desired </a:t>
            </a:r>
            <a:r>
              <a:rPr lang="en-GB" dirty="0" err="1" smtClean="0"/>
              <a:t>dp</a:t>
            </a:r>
            <a:r>
              <a:rPr lang="en-GB" dirty="0" smtClean="0"/>
              <a:t>/p = 0.002; losses so reduce frequency swing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11/06/2011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0" y="1052670"/>
            <a:ext cx="4229157" cy="266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3789050"/>
            <a:ext cx="3563860" cy="270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19590" y="5517290"/>
            <a:ext cx="122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Oct on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40" y="3789050"/>
            <a:ext cx="4073669" cy="259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020340" y="5661310"/>
            <a:ext cx="122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Oct off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frequency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1439915"/>
          </a:xfrm>
        </p:spPr>
        <p:txBody>
          <a:bodyPr/>
          <a:lstStyle/>
          <a:p>
            <a:r>
              <a:rPr lang="en-GB" sz="2000" dirty="0" smtClean="0"/>
              <a:t>Chromaticity measurements by varying RF frequency for different chromaticity settings</a:t>
            </a:r>
          </a:p>
          <a:p>
            <a:r>
              <a:rPr lang="en-GB" sz="2000" dirty="0" smtClean="0"/>
              <a:t>Cross at the central frequency</a:t>
            </a:r>
          </a:p>
          <a:p>
            <a:r>
              <a:rPr lang="en-GB" sz="2000" dirty="0" smtClean="0"/>
              <a:t>We are running at the </a:t>
            </a:r>
            <a:r>
              <a:rPr lang="en-GB" sz="2000" smtClean="0"/>
              <a:t>central frequency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11/06/2011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887" y="2708900"/>
            <a:ext cx="3879763" cy="26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0" y="2708900"/>
            <a:ext cx="4136792" cy="275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75570" y="5373270"/>
            <a:ext cx="72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96170" y="5517290"/>
            <a:ext cx="129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740440" y="508523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df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0" y="2780910"/>
            <a:ext cx="9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Q</a:t>
            </a:r>
            <a:r>
              <a:rPr lang="en-GB" baseline="-25000" dirty="0" err="1" smtClean="0"/>
              <a:t>v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390" y="2780910"/>
            <a:ext cx="9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H</a:t>
            </a:r>
            <a:endParaRPr lang="en-GB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30" y="494121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df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Physics 1092 x 1092 bunches, trains 144 bunches</a:t>
            </a:r>
          </a:p>
          <a:p>
            <a:r>
              <a:rPr lang="en-US" dirty="0" smtClean="0"/>
              <a:t>If another good couple of fills: +144 bunches</a:t>
            </a:r>
          </a:p>
          <a:p>
            <a:pPr lvl="1"/>
            <a:r>
              <a:rPr lang="en-US" dirty="0" err="1" smtClean="0"/>
              <a:t>rMPP</a:t>
            </a:r>
            <a:r>
              <a:rPr lang="en-US" dirty="0" smtClean="0"/>
              <a:t> approval procedure OK</a:t>
            </a:r>
          </a:p>
          <a:p>
            <a:r>
              <a:rPr lang="en-US" dirty="0" smtClean="0"/>
              <a:t>Outstanding</a:t>
            </a:r>
          </a:p>
          <a:p>
            <a:pPr lvl="1"/>
            <a:r>
              <a:rPr lang="en-US" dirty="0" smtClean="0"/>
              <a:t>End of fill: TCL adjustment</a:t>
            </a:r>
          </a:p>
          <a:p>
            <a:pPr lvl="1"/>
            <a:r>
              <a:rPr lang="en-US" dirty="0" smtClean="0"/>
              <a:t>Q’ decay following long fill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11/06/2011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47345</TotalTime>
  <Words>322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day</vt:lpstr>
      <vt:lpstr>Friday night</vt:lpstr>
      <vt:lpstr>Access</vt:lpstr>
      <vt:lpstr>Q’’ - while waiting for SPS power converter problem(s) to be solved</vt:lpstr>
      <vt:lpstr>Central frequency measurement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2659</cp:revision>
  <dcterms:created xsi:type="dcterms:W3CDTF">2010-07-26T05:43:59Z</dcterms:created>
  <dcterms:modified xsi:type="dcterms:W3CDTF">2011-06-11T08:50:43Z</dcterms:modified>
</cp:coreProperties>
</file>