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92" r:id="rId2"/>
    <p:sldId id="1093" r:id="rId3"/>
    <p:sldId id="1086" r:id="rId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80" d="100"/>
          <a:sy n="80" d="100"/>
        </p:scale>
        <p:origin x="-1110" y="-9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5/13/2011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5/13/2011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5/13/2011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5/13/2011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5/13/2011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5/13/2011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5/13/2011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5/13/2011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5/13/2011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5/13/2011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5/13/2011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5/13/2011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5/13/2011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5/13/2011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5/13/2011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from 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0" y="908650"/>
            <a:ext cx="8229600" cy="4608640"/>
          </a:xfrm>
        </p:spPr>
        <p:txBody>
          <a:bodyPr/>
          <a:lstStyle/>
          <a:p>
            <a:r>
              <a:rPr lang="en-US" dirty="0" smtClean="0"/>
              <a:t>18:30: </a:t>
            </a:r>
            <a:r>
              <a:rPr lang="en-US" dirty="0" err="1" smtClean="0"/>
              <a:t>cryo</a:t>
            </a:r>
            <a:r>
              <a:rPr lang="en-US" dirty="0" smtClean="0"/>
              <a:t> back in whole ring, also for RF cavities.</a:t>
            </a:r>
          </a:p>
          <a:p>
            <a:r>
              <a:rPr lang="en-US" dirty="0" smtClean="0"/>
              <a:t>Preparing to power. Problem with quench loop S23. Access to fix it.</a:t>
            </a:r>
          </a:p>
          <a:p>
            <a:r>
              <a:rPr lang="en-US" dirty="0" smtClean="0"/>
              <a:t>23:00</a:t>
            </a:r>
            <a:r>
              <a:rPr lang="en-US" dirty="0" smtClean="0"/>
              <a:t>: </a:t>
            </a:r>
            <a:r>
              <a:rPr lang="en-US" dirty="0" smtClean="0"/>
              <a:t>beam 1 cavities will not be ready for the night –more conditioning required overnight.</a:t>
            </a:r>
          </a:p>
          <a:p>
            <a:pPr lvl="2"/>
            <a:r>
              <a:rPr lang="en-US" dirty="0" smtClean="0"/>
              <a:t>Beam 1: </a:t>
            </a:r>
            <a:br>
              <a:rPr lang="en-US" dirty="0" smtClean="0"/>
            </a:br>
            <a:r>
              <a:rPr lang="en-US" dirty="0" err="1" smtClean="0"/>
              <a:t>Cav</a:t>
            </a:r>
            <a:r>
              <a:rPr lang="en-US" dirty="0" smtClean="0"/>
              <a:t> 1-4 ready at injection settings </a:t>
            </a:r>
            <a:br>
              <a:rPr lang="en-US" dirty="0" smtClean="0"/>
            </a:br>
            <a:r>
              <a:rPr lang="en-US" dirty="0" err="1" smtClean="0"/>
              <a:t>Cav</a:t>
            </a:r>
            <a:r>
              <a:rPr lang="en-US" dirty="0" smtClean="0"/>
              <a:t> 5-8 need further conditioning </a:t>
            </a:r>
            <a:r>
              <a:rPr lang="en-US" dirty="0" smtClean="0"/>
              <a:t>overnight </a:t>
            </a:r>
            <a:r>
              <a:rPr lang="en-US" dirty="0" smtClean="0"/>
              <a:t>(mainly 5B1 but the whole module must be either conditioning or operational) </a:t>
            </a:r>
            <a:endParaRPr lang="en-US" dirty="0" smtClean="0"/>
          </a:p>
          <a:p>
            <a:pPr lvl="2"/>
            <a:r>
              <a:rPr lang="en-US" dirty="0" smtClean="0"/>
              <a:t>Beam </a:t>
            </a:r>
            <a:r>
              <a:rPr lang="en-US" dirty="0" smtClean="0"/>
              <a:t>2: </a:t>
            </a:r>
            <a:br>
              <a:rPr lang="en-US" dirty="0" smtClean="0"/>
            </a:br>
            <a:r>
              <a:rPr lang="en-US" dirty="0" smtClean="0"/>
              <a:t>All cavities OK and beam can be injected in ring 2.</a:t>
            </a:r>
            <a:endParaRPr lang="en-US" dirty="0" smtClean="0"/>
          </a:p>
          <a:p>
            <a:r>
              <a:rPr lang="en-US" dirty="0" smtClean="0"/>
              <a:t>HWC tests on S56.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5/13/2011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from 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0" y="908650"/>
            <a:ext cx="8229600" cy="4608640"/>
          </a:xfrm>
        </p:spPr>
        <p:txBody>
          <a:bodyPr/>
          <a:lstStyle/>
          <a:p>
            <a:r>
              <a:rPr lang="en-US" dirty="0" smtClean="0"/>
              <a:t>02:00 Problem with RD3.LR4. Quench suspected. Lost </a:t>
            </a:r>
            <a:r>
              <a:rPr lang="en-US" dirty="0" err="1" smtClean="0"/>
              <a:t>cryo</a:t>
            </a:r>
            <a:r>
              <a:rPr lang="en-US" dirty="0" smtClean="0"/>
              <a:t> in MS. </a:t>
            </a:r>
          </a:p>
          <a:p>
            <a:r>
              <a:rPr lang="en-US" dirty="0" smtClean="0"/>
              <a:t>Investigations by MP3 piquet on RD3.LR4. U_HTS reached 3mV. Problem cannot be reproduced. </a:t>
            </a:r>
          </a:p>
          <a:p>
            <a:r>
              <a:rPr lang="en-US" dirty="0" smtClean="0"/>
              <a:t>05:00 </a:t>
            </a:r>
            <a:r>
              <a:rPr lang="en-US" dirty="0" err="1" smtClean="0"/>
              <a:t>Precycle</a:t>
            </a:r>
            <a:r>
              <a:rPr lang="en-US" dirty="0" smtClean="0"/>
              <a:t> of RD3.LR4. OK this time.</a:t>
            </a:r>
          </a:p>
          <a:p>
            <a:r>
              <a:rPr lang="en-US" dirty="0" smtClean="0"/>
              <a:t>Problems with DIP: TI2(8)-SETUP signals missing.</a:t>
            </a:r>
          </a:p>
          <a:p>
            <a:r>
              <a:rPr lang="en-US" dirty="0" smtClean="0"/>
              <a:t>Preparing for injection. Record noise on B2 FBCT.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5/13/2011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Recover RF beam1.</a:t>
            </a:r>
          </a:p>
          <a:p>
            <a:r>
              <a:rPr lang="en-US" dirty="0" smtClean="0"/>
              <a:t>Test cycle with probe, test dump at 3.5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TOTEM/ALFA – if not too late.</a:t>
            </a:r>
          </a:p>
          <a:p>
            <a:r>
              <a:rPr lang="en-US" dirty="0" smtClean="0"/>
              <a:t>Else check injection</a:t>
            </a:r>
            <a:r>
              <a:rPr lang="en-US" dirty="0" smtClean="0"/>
              <a:t> </a:t>
            </a:r>
            <a:r>
              <a:rPr lang="en-US" dirty="0" smtClean="0"/>
              <a:t>with 50 ns, </a:t>
            </a:r>
            <a:r>
              <a:rPr lang="en-US" smtClean="0"/>
              <a:t>first cycle </a:t>
            </a:r>
            <a:r>
              <a:rPr lang="en-US" dirty="0" smtClean="0"/>
              <a:t>with 228b.</a:t>
            </a:r>
            <a:endParaRPr lang="en-US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6ED8BF6-FA9C-4BE0-8508-528D7BC0E37C}" type="datetime1">
              <a:rPr lang="en-US" smtClean="0"/>
              <a:pPr/>
              <a:t>5/13/2011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42577</TotalTime>
  <Words>160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Pixel</vt:lpstr>
      <vt:lpstr>Recovery from TS</vt:lpstr>
      <vt:lpstr>Recovery from TS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2495</cp:revision>
  <dcterms:created xsi:type="dcterms:W3CDTF">2010-07-26T05:43:59Z</dcterms:created>
  <dcterms:modified xsi:type="dcterms:W3CDTF">2011-05-13T06:18:37Z</dcterms:modified>
</cp:coreProperties>
</file>