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182" r:id="rId2"/>
    <p:sldId id="1183" r:id="rId3"/>
    <p:sldId id="1185" r:id="rId4"/>
    <p:sldId id="1184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04/05/2011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3</a:t>
            </a:r>
            <a:r>
              <a:rPr lang="en-GB" baseline="30000" dirty="0" smtClean="0"/>
              <a:t>rd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420" y="1052670"/>
            <a:ext cx="8353160" cy="4320600"/>
          </a:xfrm>
        </p:spPr>
        <p:txBody>
          <a:bodyPr/>
          <a:lstStyle/>
          <a:p>
            <a:r>
              <a:rPr lang="en-US" dirty="0" smtClean="0"/>
              <a:t>7:30 Access in the SPS to replace injection kicker magnet terminating resistor after radiation cool down overnight</a:t>
            </a:r>
          </a:p>
          <a:p>
            <a:r>
              <a:rPr lang="en-US" dirty="0" smtClean="0"/>
              <a:t>9:45 probes injected in the LHC but some SPS problems</a:t>
            </a:r>
          </a:p>
          <a:p>
            <a:r>
              <a:rPr lang="en-US" dirty="0" smtClean="0"/>
              <a:t>11:45 Filling for physics fill #1756</a:t>
            </a:r>
          </a:p>
          <a:p>
            <a:pPr lvl="1"/>
            <a:r>
              <a:rPr lang="en-US" dirty="0" smtClean="0"/>
              <a:t>13:45 Stable beams</a:t>
            </a:r>
          </a:p>
          <a:p>
            <a:pPr lvl="1"/>
            <a:r>
              <a:rPr lang="en-US" dirty="0" smtClean="0"/>
              <a:t>14:03 Beam dumped due to Uninterruptable Power Supply (UPS) problem point 5 (EBS 11/56)</a:t>
            </a:r>
          </a:p>
          <a:p>
            <a:r>
              <a:rPr lang="en-US" dirty="0" smtClean="0"/>
              <a:t>UPS problem point 5</a:t>
            </a:r>
          </a:p>
          <a:p>
            <a:pPr lvl="1"/>
            <a:r>
              <a:rPr lang="en-US" dirty="0" smtClean="0"/>
              <a:t>20:15 External company on site to fix faulty UPS</a:t>
            </a:r>
          </a:p>
          <a:p>
            <a:pPr lvl="1"/>
            <a:r>
              <a:rPr lang="en-US" dirty="0" smtClean="0"/>
              <a:t>Smoke alarm due to UPS </a:t>
            </a:r>
            <a:r>
              <a:rPr lang="en-US" smtClean="0"/>
              <a:t>fault and </a:t>
            </a:r>
            <a:r>
              <a:rPr lang="en-US" dirty="0" smtClean="0"/>
              <a:t>search lost</a:t>
            </a:r>
          </a:p>
          <a:p>
            <a:pPr lvl="1"/>
            <a:r>
              <a:rPr lang="en-US" dirty="0" smtClean="0"/>
              <a:t>Presently waiting for additional, external UPS experts to arrive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04/05/2011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04/05/2011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#1756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1"/>
            <a:ext cx="8229600" cy="2232310"/>
          </a:xfrm>
        </p:spPr>
        <p:txBody>
          <a:bodyPr/>
          <a:lstStyle/>
          <a:p>
            <a:r>
              <a:rPr lang="en-US" sz="2000" dirty="0" smtClean="0"/>
              <a:t>Injection not very clean, oscillations and losses in the transfer line</a:t>
            </a:r>
          </a:p>
          <a:p>
            <a:r>
              <a:rPr lang="en-US" sz="2000" dirty="0" smtClean="0"/>
              <a:t>Some bunches vertically blown up (see below)</a:t>
            </a:r>
          </a:p>
          <a:p>
            <a:r>
              <a:rPr lang="en-US" sz="2000" dirty="0" err="1" smtClean="0"/>
              <a:t>Lumi’s</a:t>
            </a:r>
            <a:r>
              <a:rPr lang="en-US" sz="2000" dirty="0" smtClean="0"/>
              <a:t> around 730 Hz/</a:t>
            </a:r>
            <a:r>
              <a:rPr lang="en-US" sz="2000" dirty="0" err="1" smtClean="0"/>
              <a:t>ub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/>
              <a:t>Max values Atlas 725, CMS 730 Hz/</a:t>
            </a:r>
            <a:r>
              <a:rPr lang="en-US" sz="1600" dirty="0" err="1" smtClean="0"/>
              <a:t>ub</a:t>
            </a:r>
            <a:endParaRPr lang="en-US" sz="1600" dirty="0" smtClean="0"/>
          </a:p>
          <a:p>
            <a:pPr lvl="1"/>
            <a:r>
              <a:rPr lang="en-US" sz="1800" dirty="0" smtClean="0"/>
              <a:t>Atlas corrected published </a:t>
            </a:r>
            <a:r>
              <a:rPr lang="en-US" sz="1800" dirty="0" err="1" smtClean="0"/>
              <a:t>lumi</a:t>
            </a:r>
            <a:r>
              <a:rPr lang="en-US" sz="1800" dirty="0" smtClean="0"/>
              <a:t> downwards, now agrees with CMS</a:t>
            </a:r>
          </a:p>
          <a:p>
            <a:r>
              <a:rPr lang="en-US" sz="2000" dirty="0" smtClean="0"/>
              <a:t>Only lasted 18 minutes – dump UPS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04/05/2011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3068950"/>
            <a:ext cx="4419410" cy="35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10" y="3068950"/>
            <a:ext cx="4237189" cy="35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11700" y="2668840"/>
            <a:ext cx="460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Bunch sizes before dump: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UPS broken in UJ56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Fault at 14:03</a:t>
            </a:r>
          </a:p>
          <a:p>
            <a:pPr lvl="1"/>
            <a:r>
              <a:rPr lang="en-GB" dirty="0" smtClean="0"/>
              <a:t>Decided not to continue while shunting out with other UPS</a:t>
            </a:r>
          </a:p>
          <a:p>
            <a:r>
              <a:rPr lang="en-GB" dirty="0" smtClean="0"/>
              <a:t>External company required</a:t>
            </a:r>
          </a:p>
          <a:p>
            <a:pPr lvl="1"/>
            <a:r>
              <a:rPr lang="en-GB" dirty="0" smtClean="0"/>
              <a:t>20:15 External piquet on site</a:t>
            </a:r>
          </a:p>
          <a:p>
            <a:r>
              <a:rPr lang="en-GB" dirty="0" smtClean="0"/>
              <a:t>Tried elements from UPS in IP4 to fix broken UPS IP5</a:t>
            </a:r>
          </a:p>
          <a:p>
            <a:pPr lvl="1"/>
            <a:r>
              <a:rPr lang="en-GB" dirty="0" smtClean="0"/>
              <a:t>04:00.... Did not work</a:t>
            </a:r>
          </a:p>
          <a:p>
            <a:r>
              <a:rPr lang="en-GB" dirty="0" smtClean="0"/>
              <a:t>Waiting for more experts to arrive at 9 am</a:t>
            </a:r>
          </a:p>
          <a:p>
            <a:r>
              <a:rPr lang="en-GB" dirty="0" smtClean="0"/>
              <a:t>More news </a:t>
            </a:r>
            <a:r>
              <a:rPr lang="en-GB" dirty="0" err="1" smtClean="0"/>
              <a:t>asap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04/05/2011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6:00 Start of MD period</a:t>
            </a:r>
          </a:p>
          <a:p>
            <a:pPr lvl="1"/>
            <a:r>
              <a:rPr lang="en-GB" dirty="0" smtClean="0"/>
              <a:t>Until Monday morning, when the TS will start</a:t>
            </a:r>
          </a:p>
          <a:p>
            <a:r>
              <a:rPr lang="en-GB" dirty="0" smtClean="0"/>
              <a:t>First MD of Werner cancelled</a:t>
            </a:r>
          </a:p>
          <a:p>
            <a:r>
              <a:rPr lang="en-GB" dirty="0" smtClean="0"/>
              <a:t>Will pick up the MD program with a working machine as soon as possible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04/05/2011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49794</TotalTime>
  <Words>252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Tuesday 3rd May</vt:lpstr>
      <vt:lpstr>Fill #1756</vt:lpstr>
      <vt:lpstr>UPS broken in UJ56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2790</cp:revision>
  <dcterms:created xsi:type="dcterms:W3CDTF">2010-07-26T05:43:59Z</dcterms:created>
  <dcterms:modified xsi:type="dcterms:W3CDTF">2011-05-04T07:22:58Z</dcterms:modified>
</cp:coreProperties>
</file>