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91" r:id="rId2"/>
    <p:sldId id="1098" r:id="rId3"/>
    <p:sldId id="1100" r:id="rId4"/>
    <p:sldId id="1101" r:id="rId5"/>
    <p:sldId id="1102" r:id="rId6"/>
    <p:sldId id="1099" r:id="rId7"/>
    <p:sldId id="1085" r:id="rId8"/>
    <p:sldId id="1086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00FF"/>
    <a:srgbClr val="008000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9" d="100"/>
          <a:sy n="69" d="100"/>
        </p:scale>
        <p:origin x="-1284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3/13/2011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3/13/2011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12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4824670"/>
          </a:xfrm>
        </p:spPr>
        <p:txBody>
          <a:bodyPr/>
          <a:lstStyle/>
          <a:p>
            <a:r>
              <a:rPr lang="en-US" dirty="0" smtClean="0"/>
              <a:t>Morning: problem on RSD1.A12B2 – flow rate problem on the cooling water for the converter.</a:t>
            </a:r>
          </a:p>
          <a:p>
            <a:r>
              <a:rPr lang="en-US" dirty="0" smtClean="0"/>
              <a:t>14:00: Loss map -500 Hz (positive energy offset) at 3.5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unsqueezed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Very high loss on TCTV B2 in IR8.</a:t>
            </a:r>
          </a:p>
          <a:p>
            <a:r>
              <a:rPr lang="en-US" dirty="0" smtClean="0"/>
              <a:t>21:00: Loss map end of squeeze H, V and +500 Hz (negative energy offset).</a:t>
            </a:r>
          </a:p>
          <a:p>
            <a:pPr lvl="1"/>
            <a:r>
              <a:rPr lang="en-US" dirty="0" smtClean="0"/>
              <a:t>Looking good.</a:t>
            </a:r>
          </a:p>
          <a:p>
            <a:r>
              <a:rPr lang="en-US" dirty="0" smtClean="0"/>
              <a:t>23:30: Loss map end of squeeze -500 Hz (positive energy offset).</a:t>
            </a:r>
          </a:p>
          <a:p>
            <a:pPr lvl="1"/>
            <a:r>
              <a:rPr lang="en-US" dirty="0" smtClean="0"/>
              <a:t>Very high loss on TCTV B2 in IR8 - again.</a:t>
            </a:r>
          </a:p>
          <a:p>
            <a:pPr lvl="1"/>
            <a:r>
              <a:rPr lang="en-US" dirty="0" smtClean="0"/>
              <a:t>Dumped on </a:t>
            </a:r>
            <a:r>
              <a:rPr lang="en-US" dirty="0" err="1" smtClean="0"/>
              <a:t>unmaskable</a:t>
            </a:r>
            <a:r>
              <a:rPr lang="en-US" smtClean="0"/>
              <a:t> BLM Q7.L3.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3/13/2011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dp</a:t>
            </a:r>
            <a:r>
              <a:rPr lang="en-US" dirty="0" smtClean="0"/>
              <a:t>/p, squeezed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850464"/>
            <a:ext cx="7308380" cy="600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>
            <a:spLocks/>
          </p:cNvSpPr>
          <p:nvPr/>
        </p:nvSpPr>
        <p:spPr bwMode="auto">
          <a:xfrm rot="5400000">
            <a:off x="6106556" y="2686554"/>
            <a:ext cx="2119148" cy="435600"/>
          </a:xfrm>
          <a:prstGeom prst="rightArrow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dirty="0" smtClean="0"/>
              <a:t>00:00: Injectors</a:t>
            </a:r>
          </a:p>
          <a:p>
            <a:pPr lvl="1"/>
            <a:r>
              <a:rPr lang="en-US" dirty="0" smtClean="0"/>
              <a:t>Issues with SPS injection kicker – PFN1 to be replaced (1/2 day+) – trying to survive until Monday.</a:t>
            </a:r>
          </a:p>
          <a:p>
            <a:pPr lvl="1"/>
            <a:r>
              <a:rPr lang="en-US" dirty="0" smtClean="0"/>
              <a:t>PS POPS down…</a:t>
            </a:r>
          </a:p>
          <a:p>
            <a:r>
              <a:rPr lang="en-US" dirty="0" smtClean="0"/>
              <a:t>02:00: SPS  &amp; PS back.</a:t>
            </a:r>
          </a:p>
          <a:p>
            <a:r>
              <a:rPr lang="en-US" dirty="0" smtClean="0"/>
              <a:t>03:15: </a:t>
            </a:r>
            <a:r>
              <a:rPr lang="en-US" dirty="0" err="1" smtClean="0"/>
              <a:t>Asynch</a:t>
            </a:r>
            <a:r>
              <a:rPr lang="en-US" dirty="0" smtClean="0"/>
              <a:t>. dump test squeezed.</a:t>
            </a:r>
          </a:p>
          <a:p>
            <a:r>
              <a:rPr lang="en-US" dirty="0" smtClean="0"/>
              <a:t>05:30: Ditto in collision.</a:t>
            </a:r>
          </a:p>
          <a:p>
            <a:pPr lvl="1"/>
            <a:r>
              <a:rPr lang="en-US" dirty="0" smtClean="0"/>
              <a:t>New settings OK.</a:t>
            </a:r>
          </a:p>
          <a:p>
            <a:pPr lvl="1"/>
            <a:r>
              <a:rPr lang="en-US" dirty="0" smtClean="0"/>
              <a:t>Realized that procedure (delay after RF off) tuned for nominal bunch in bucket 1. Statistics hopefully good enough from probe.</a:t>
            </a:r>
          </a:p>
          <a:p>
            <a:r>
              <a:rPr lang="en-US" dirty="0" smtClean="0"/>
              <a:t>07:30: Next go. Issues in the squeeze with OFB switching off in H. some beam lost.</a:t>
            </a:r>
          </a:p>
          <a:p>
            <a:r>
              <a:rPr lang="en-US" dirty="0" smtClean="0"/>
              <a:t>08:00: Loss map with positive </a:t>
            </a:r>
            <a:r>
              <a:rPr lang="en-US" dirty="0" err="1" smtClean="0"/>
              <a:t>dp</a:t>
            </a:r>
            <a:r>
              <a:rPr lang="en-US" dirty="0" smtClean="0"/>
              <a:t> offset in collision.</a:t>
            </a:r>
          </a:p>
          <a:p>
            <a:pPr lvl="1"/>
            <a:r>
              <a:rPr lang="en-US" dirty="0" smtClean="0"/>
              <a:t>Again TCTV in </a:t>
            </a:r>
            <a:r>
              <a:rPr lang="en-US" smtClean="0"/>
              <a:t>IR8 sticking out…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 dump squeezed - clean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224" y="1196975"/>
            <a:ext cx="676555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 dump with colliding beams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224" y="1196975"/>
            <a:ext cx="676555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validations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3/13/2011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02" y="155674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– Dump 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3816530"/>
          </a:xfrm>
        </p:spPr>
        <p:txBody>
          <a:bodyPr/>
          <a:lstStyle/>
          <a:p>
            <a:r>
              <a:rPr lang="en-US" dirty="0" smtClean="0"/>
              <a:t>Aperture of dump line consistent with 2010 results.</a:t>
            </a:r>
          </a:p>
          <a:p>
            <a:r>
              <a:rPr lang="en-US" dirty="0" smtClean="0"/>
              <a:t>Tested 14/15 kicker dump (using an orbit bump to simulate missing kicker).</a:t>
            </a:r>
          </a:p>
          <a:p>
            <a:pPr lvl="1"/>
            <a:r>
              <a:rPr lang="en-US" dirty="0" smtClean="0"/>
              <a:t>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C120967-2C7A-4677-90DB-BEC41A6C8FAE}" type="datetime1">
              <a:rPr lang="en-US" smtClean="0"/>
              <a:pPr/>
              <a:t>3/13/2011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for stable beams.</a:t>
            </a:r>
          </a:p>
          <a:p>
            <a:pPr lvl="1"/>
            <a:r>
              <a:rPr lang="en-US" dirty="0" smtClean="0"/>
              <a:t>Collimation and dump colleagues have to check all the 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Collimation OK – not worried about the </a:t>
            </a:r>
            <a:r>
              <a:rPr lang="en-US" smtClean="0"/>
              <a:t>TCTV in IR8.</a:t>
            </a:r>
            <a:endParaRPr lang="en-US" dirty="0" smtClean="0"/>
          </a:p>
          <a:p>
            <a:r>
              <a:rPr lang="en-US" dirty="0" smtClean="0"/>
              <a:t>Tentative planning:</a:t>
            </a:r>
          </a:p>
          <a:p>
            <a:pPr lvl="1"/>
            <a:r>
              <a:rPr lang="en-US" dirty="0" smtClean="0"/>
              <a:t>Test ramp to 1.38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First fill with stable beams in the afternoon.</a:t>
            </a:r>
          </a:p>
          <a:p>
            <a:pPr lvl="1"/>
            <a:r>
              <a:rPr lang="en-US" dirty="0" smtClean="0"/>
              <a:t>Then a few fills until Monday PM to bridge the SPS MKP intervention – no beam from SPS ~10:00 to 14:00 on Mo.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3/13/2011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42375</TotalTime>
  <Words>399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Saturday 12 March </vt:lpstr>
      <vt:lpstr>Positive dp/p, squeezed</vt:lpstr>
      <vt:lpstr>Night</vt:lpstr>
      <vt:lpstr>Asynch dump squeezed - clean</vt:lpstr>
      <vt:lpstr>Asynch dump with colliding beams</vt:lpstr>
      <vt:lpstr>Summary of validations</vt:lpstr>
      <vt:lpstr>Saturday – Dump aperture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2454</cp:revision>
  <dcterms:created xsi:type="dcterms:W3CDTF">2010-07-26T05:43:59Z</dcterms:created>
  <dcterms:modified xsi:type="dcterms:W3CDTF">2011-03-13T08:45:19Z</dcterms:modified>
</cp:coreProperties>
</file>