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9"/>
  </p:notesMasterIdLst>
  <p:handoutMasterIdLst>
    <p:handoutMasterId r:id="rId10"/>
  </p:handoutMasterIdLst>
  <p:sldIdLst>
    <p:sldId id="1072" r:id="rId2"/>
    <p:sldId id="1085" r:id="rId3"/>
    <p:sldId id="1071" r:id="rId4"/>
    <p:sldId id="1087" r:id="rId5"/>
    <p:sldId id="1088" r:id="rId6"/>
    <p:sldId id="1089" r:id="rId7"/>
    <p:sldId id="1086" r:id="rId8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0066"/>
    <a:srgbClr val="0000FF"/>
    <a:srgbClr val="FF0000"/>
    <a:srgbClr val="008000"/>
    <a:srgbClr val="99FF99"/>
    <a:srgbClr val="FFCCCC"/>
    <a:srgbClr val="9FCAFF"/>
    <a:srgbClr val="DDDDDD"/>
    <a:srgbClr val="99FF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71" autoAdjust="0"/>
    <p:restoredTop sz="95262" autoAdjust="0"/>
  </p:normalViewPr>
  <p:slideViewPr>
    <p:cSldViewPr>
      <p:cViewPr varScale="1">
        <p:scale>
          <a:sx n="69" d="100"/>
          <a:sy n="69" d="100"/>
        </p:scale>
        <p:origin x="-1284" y="-108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3/8/2011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21/2/2010</a:t>
            </a:r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21/2/2010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21/2/2010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21/2/2010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21/2/2010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21/2/2010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smtClean="0"/>
              <a:t>21/2/2010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21/2/2010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21/2/2010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21/2/2010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21/2/2010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21/2/2010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21/2/2010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21/2/2010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21/2/2010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 07 March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80660"/>
            <a:ext cx="8229600" cy="4824670"/>
          </a:xfrm>
        </p:spPr>
        <p:txBody>
          <a:bodyPr/>
          <a:lstStyle/>
          <a:p>
            <a:r>
              <a:rPr lang="en-US" dirty="0" smtClean="0"/>
              <a:t>07:00-15:30: injection and dump protection.</a:t>
            </a:r>
          </a:p>
          <a:p>
            <a:pPr lvl="1"/>
            <a:r>
              <a:rPr lang="en-US" dirty="0" smtClean="0"/>
              <a:t>Finished TI 8 phase coverage check. </a:t>
            </a:r>
          </a:p>
          <a:p>
            <a:pPr lvl="1"/>
            <a:r>
              <a:rPr lang="en-US" dirty="0" smtClean="0"/>
              <a:t>Finished TDI angular adjustment. Settings updated.</a:t>
            </a:r>
          </a:p>
          <a:p>
            <a:pPr lvl="1"/>
            <a:r>
              <a:rPr lang="en-US" dirty="0" smtClean="0"/>
              <a:t>Started TDI protection validation, beam 1.</a:t>
            </a:r>
          </a:p>
          <a:p>
            <a:pPr lvl="1"/>
            <a:r>
              <a:rPr lang="en-US" dirty="0" smtClean="0"/>
              <a:t>To do: </a:t>
            </a:r>
          </a:p>
          <a:p>
            <a:pPr lvl="2"/>
            <a:r>
              <a:rPr lang="en-US" dirty="0" smtClean="0"/>
              <a:t>re-check one phase of TI 2 collimators, </a:t>
            </a:r>
          </a:p>
          <a:p>
            <a:pPr lvl="2"/>
            <a:r>
              <a:rPr lang="en-US" dirty="0" smtClean="0"/>
              <a:t>TDI protection validation beam 2, possibly TI 8 aperture. </a:t>
            </a:r>
          </a:p>
          <a:p>
            <a:pPr lvl="1"/>
            <a:r>
              <a:rPr lang="en-US" dirty="0" smtClean="0"/>
              <a:t>Then move on to multi-bunch injection.</a:t>
            </a:r>
          </a:p>
          <a:p>
            <a:pPr lvl="1"/>
            <a:r>
              <a:rPr lang="en-US" dirty="0" smtClean="0"/>
              <a:t>IR6 interlock BPM settings were re-adjusted, changes were &lt; 1 mm, in most cases much less (2011 orbit not so different from 2010 one !).</a:t>
            </a:r>
          </a:p>
          <a:p>
            <a:pPr lvl="1"/>
            <a:r>
              <a:rPr lang="en-US" dirty="0" smtClean="0"/>
              <a:t>TCDIs at 4.5 </a:t>
            </a:r>
            <a:r>
              <a:rPr lang="en-US" dirty="0" smtClean="0"/>
              <a:t>sigma.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21/2/2010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11450" y="3789050"/>
            <a:ext cx="3744520" cy="288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 07 March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80660"/>
            <a:ext cx="8229600" cy="5111750"/>
          </a:xfrm>
        </p:spPr>
        <p:txBody>
          <a:bodyPr/>
          <a:lstStyle/>
          <a:p>
            <a:r>
              <a:rPr lang="en-US" dirty="0" smtClean="0"/>
              <a:t>16:00-19:00 access:</a:t>
            </a:r>
          </a:p>
          <a:p>
            <a:pPr lvl="1"/>
            <a:r>
              <a:rPr lang="en-US" dirty="0" smtClean="0"/>
              <a:t>Quench of Q9 in sector 78 following a PS issue of a QPS crate. Fixed by MPE and EL.</a:t>
            </a:r>
          </a:p>
          <a:p>
            <a:pPr lvl="1"/>
            <a:r>
              <a:rPr lang="en-US" dirty="0" smtClean="0"/>
              <a:t>QHPS in sector 56 (in the ‘shadow’, pending from the weekend).</a:t>
            </a:r>
          </a:p>
          <a:p>
            <a:pPr lvl="1"/>
            <a:r>
              <a:rPr lang="en-US" dirty="0" smtClean="0"/>
              <a:t>Vacuum </a:t>
            </a:r>
            <a:r>
              <a:rPr lang="en-US" dirty="0" smtClean="0"/>
              <a:t>intervention </a:t>
            </a:r>
            <a:r>
              <a:rPr lang="en-US" dirty="0" smtClean="0"/>
              <a:t>in P6 for </a:t>
            </a:r>
            <a:r>
              <a:rPr lang="en-US" dirty="0" smtClean="0"/>
              <a:t>MKB.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21/2/2010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Collimators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836640"/>
            <a:ext cx="8425170" cy="5111750"/>
          </a:xfrm>
        </p:spPr>
        <p:txBody>
          <a:bodyPr/>
          <a:lstStyle/>
          <a:p>
            <a:r>
              <a:rPr lang="en-US" dirty="0" smtClean="0"/>
              <a:t>20:30: ramp nominal bunch – OK.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Orbit at flat top very reproducible~ 50 um.</a:t>
            </a:r>
          </a:p>
          <a:p>
            <a:r>
              <a:rPr lang="en-US" dirty="0" smtClean="0"/>
              <a:t>21:30: start of collimator setup at 3.5 </a:t>
            </a:r>
            <a:r>
              <a:rPr lang="en-US" dirty="0" err="1" smtClean="0"/>
              <a:t>TeV</a:t>
            </a:r>
            <a:r>
              <a:rPr lang="en-US" dirty="0" smtClean="0"/>
              <a:t> 10/11 m.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21/2/2010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556740"/>
            <a:ext cx="4320600" cy="3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410" y="1628750"/>
            <a:ext cx="3937640" cy="3278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Collimators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836640"/>
            <a:ext cx="8425170" cy="5111750"/>
          </a:xfrm>
        </p:spPr>
        <p:txBody>
          <a:bodyPr/>
          <a:lstStyle/>
          <a:p>
            <a:r>
              <a:rPr lang="en-US" dirty="0" smtClean="0"/>
              <a:t>RCBH28.R3B2 lost communication, then off.</a:t>
            </a:r>
          </a:p>
          <a:p>
            <a:pPr lvl="1"/>
            <a:r>
              <a:rPr lang="en-US" dirty="0" smtClean="0"/>
              <a:t>By ‘miracle’ SIS did not dump the beam because the kick was so small. Back on with EPC piquet help.</a:t>
            </a:r>
          </a:p>
          <a:p>
            <a:r>
              <a:rPr lang="en-US" dirty="0" smtClean="0"/>
              <a:t>02:30: collimation team finishes</a:t>
            </a:r>
          </a:p>
          <a:p>
            <a:pPr lvl="1"/>
            <a:r>
              <a:rPr lang="en-US" dirty="0" smtClean="0"/>
              <a:t>B2 setup completed (besides TCDQ), </a:t>
            </a:r>
          </a:p>
          <a:p>
            <a:pPr lvl="1"/>
            <a:r>
              <a:rPr lang="en-US" dirty="0" smtClean="0"/>
              <a:t>B1 horizontal completed (besides TCDQ) + 4 vertical collimators.</a:t>
            </a:r>
          </a:p>
          <a:p>
            <a:pPr lvl="1"/>
            <a:r>
              <a:rPr lang="en-US" dirty="0" smtClean="0"/>
              <a:t>Re-setup TCTH.4L2.B1, again large beam size ratio (~200%).</a:t>
            </a:r>
          </a:p>
          <a:p>
            <a:pPr lvl="1"/>
            <a:r>
              <a:rPr lang="en-US" dirty="0" smtClean="0"/>
              <a:t>Still to do: </a:t>
            </a:r>
            <a:br>
              <a:rPr lang="en-US" dirty="0" smtClean="0"/>
            </a:br>
            <a:r>
              <a:rPr lang="en-US" dirty="0" smtClean="0"/>
              <a:t>- B1: </a:t>
            </a:r>
            <a:r>
              <a:rPr lang="en-US" dirty="0" err="1" smtClean="0"/>
              <a:t>ver</a:t>
            </a:r>
            <a:r>
              <a:rPr lang="en-US" dirty="0" smtClean="0"/>
              <a:t> TCTs (4x), skew TCSGs (8x), TCDQ (1x)</a:t>
            </a:r>
            <a:br>
              <a:rPr lang="en-US" dirty="0" smtClean="0"/>
            </a:br>
            <a:r>
              <a:rPr lang="en-US" dirty="0" smtClean="0"/>
              <a:t>- B2: TCDQ (1x).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21/2/2010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ramp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836640"/>
            <a:ext cx="8425170" cy="5111750"/>
          </a:xfrm>
        </p:spPr>
        <p:txBody>
          <a:bodyPr/>
          <a:lstStyle/>
          <a:p>
            <a:r>
              <a:rPr lang="en-US" dirty="0" smtClean="0"/>
              <a:t>04:00: test ramp/squeeze (one step) for Q/Q’/coupling.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21/2/2010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00" y="1412720"/>
            <a:ext cx="6264870" cy="3470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test ramp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836640"/>
            <a:ext cx="8425170" cy="5111750"/>
          </a:xfrm>
        </p:spPr>
        <p:txBody>
          <a:bodyPr/>
          <a:lstStyle/>
          <a:p>
            <a:r>
              <a:rPr lang="en-US" dirty="0" smtClean="0"/>
              <a:t>05:30: test ramp/squeeze no. 2 for Q/Q’/coupling.</a:t>
            </a:r>
          </a:p>
          <a:p>
            <a:pPr lvl="1"/>
            <a:r>
              <a:rPr lang="en-US" dirty="0" smtClean="0"/>
              <a:t>Almost copy-paste from previous!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21/2/2010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00" y="1772770"/>
            <a:ext cx="8604560" cy="4381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-&gt; 10:30: BLM firmware update </a:t>
            </a:r>
            <a:r>
              <a:rPr lang="en-US" smtClean="0"/>
              <a:t>and </a:t>
            </a:r>
            <a:r>
              <a:rPr lang="en-US" smtClean="0"/>
              <a:t>BLM </a:t>
            </a:r>
            <a:r>
              <a:rPr lang="en-US" dirty="0" smtClean="0"/>
              <a:t>MP checks.</a:t>
            </a:r>
          </a:p>
          <a:p>
            <a:r>
              <a:rPr lang="en-US" dirty="0" smtClean="0"/>
              <a:t>Then: Injection and dump protection.</a:t>
            </a:r>
          </a:p>
          <a:p>
            <a:r>
              <a:rPr lang="en-US" dirty="0" smtClean="0"/>
              <a:t>From ~17:00: Collimator setup at 3.5 </a:t>
            </a:r>
            <a:r>
              <a:rPr lang="en-US" dirty="0" err="1" smtClean="0"/>
              <a:t>TeV</a:t>
            </a:r>
            <a:r>
              <a:rPr lang="en-US" dirty="0" smtClean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21/2/2010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42087</TotalTime>
  <Words>338</Words>
  <Application>Microsoft Office PowerPoint</Application>
  <PresentationFormat>On-screen Show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Pixel</vt:lpstr>
      <vt:lpstr>Monday 07 March </vt:lpstr>
      <vt:lpstr>Monday 07 March </vt:lpstr>
      <vt:lpstr>Collimators</vt:lpstr>
      <vt:lpstr>Collimators</vt:lpstr>
      <vt:lpstr>Test ramp</vt:lpstr>
      <vt:lpstr>Another test ramp</vt:lpstr>
      <vt:lpstr>Today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jwenning</cp:lastModifiedBy>
  <cp:revision>2356</cp:revision>
  <dcterms:created xsi:type="dcterms:W3CDTF">2010-07-26T05:43:59Z</dcterms:created>
  <dcterms:modified xsi:type="dcterms:W3CDTF">2011-03-08T09:32:58Z</dcterms:modified>
</cp:coreProperties>
</file>