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sldIdLst>
    <p:sldId id="519" r:id="rId2"/>
    <p:sldId id="567" r:id="rId3"/>
    <p:sldId id="569" r:id="rId4"/>
    <p:sldId id="563" r:id="rId5"/>
    <p:sldId id="566" r:id="rId6"/>
    <p:sldId id="565" r:id="rId7"/>
    <p:sldId id="564" r:id="rId8"/>
    <p:sldId id="53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245" autoAdjust="0"/>
    <p:restoredTop sz="91248" autoAdjust="0"/>
  </p:normalViewPr>
  <p:slideViewPr>
    <p:cSldViewPr snapToGrid="0" snapToObjects="1">
      <p:cViewPr varScale="1">
        <p:scale>
          <a:sx n="112" d="100"/>
          <a:sy n="112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11/22/10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Monday 22.11.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805274"/>
            <a:ext cx="8686800" cy="5836825"/>
          </a:xfrm>
        </p:spPr>
        <p:txBody>
          <a:bodyPr/>
          <a:lstStyle/>
          <a:p>
            <a:r>
              <a:rPr lang="en-US" dirty="0" smtClean="0"/>
              <a:t>01h30: Stable beams #1506.</a:t>
            </a:r>
          </a:p>
          <a:p>
            <a:r>
              <a:rPr lang="en-US" dirty="0" smtClean="0"/>
              <a:t>08h29: Adjust mode. Transverse dampers to physics setting.</a:t>
            </a:r>
          </a:p>
          <a:p>
            <a:pPr lvl="1"/>
            <a:r>
              <a:rPr lang="en-US" dirty="0" smtClean="0"/>
              <a:t>Neither negative nor positive effect seen.</a:t>
            </a:r>
          </a:p>
          <a:p>
            <a:r>
              <a:rPr lang="en-US" dirty="0" smtClean="0"/>
              <a:t>09h55: Beams dumped on request. Ramp down and pre-cycle.</a:t>
            </a:r>
          </a:p>
          <a:p>
            <a:r>
              <a:rPr lang="en-US" dirty="0" smtClean="0"/>
              <a:t>Other issues followed up:</a:t>
            </a:r>
          </a:p>
          <a:p>
            <a:pPr lvl="1"/>
            <a:r>
              <a:rPr lang="en-US" dirty="0" smtClean="0"/>
              <a:t>G. </a:t>
            </a:r>
            <a:r>
              <a:rPr lang="en-US" dirty="0" err="1" smtClean="0"/>
              <a:t>Papotti</a:t>
            </a:r>
            <a:r>
              <a:rPr lang="en-US" dirty="0" smtClean="0"/>
              <a:t>: Fixed pattern file for BQMSPS, pattern check re-enabled on LHCION2 cycle at the SPS. Satellite thresholds from 20% to 3% again.</a:t>
            </a:r>
          </a:p>
          <a:p>
            <a:pPr lvl="1"/>
            <a:r>
              <a:rPr lang="en-US" dirty="0" smtClean="0"/>
              <a:t>L. Jensen: Issues observed this weekend related to the wrong handling of RBAC token for the BCT proxy on cs-ccr-cmw4 have been understood by the CMW team. They have now restarted the proxy and the BCT sequencer task should no-longer fail. In parallel a separation of load between DC and Fast </a:t>
            </a:r>
            <a:r>
              <a:rPr lang="en-US" dirty="0" err="1" smtClean="0"/>
              <a:t>BCTs</a:t>
            </a:r>
            <a:r>
              <a:rPr lang="en-US" dirty="0" smtClean="0"/>
              <a:t> is being looked into.</a:t>
            </a:r>
          </a:p>
          <a:p>
            <a:r>
              <a:rPr lang="en-US" dirty="0" smtClean="0"/>
              <a:t>11h14: RU.L4 tripped. Reset and restart it as instructed by piquet.</a:t>
            </a:r>
          </a:p>
          <a:p>
            <a:r>
              <a:rPr lang="en-US" dirty="0" smtClean="0"/>
              <a:t>12h38: RU.L4 at 400 A.</a:t>
            </a:r>
          </a:p>
          <a:p>
            <a:r>
              <a:rPr lang="en-US" dirty="0" smtClean="0"/>
              <a:t>13h02: Ramp started. 121b </a:t>
            </a:r>
            <a:r>
              <a:rPr lang="en-US" dirty="0" err="1" smtClean="0"/>
              <a:t>x</a:t>
            </a:r>
            <a:r>
              <a:rPr lang="en-US" dirty="0" smtClean="0"/>
              <a:t> 121b.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/>
              <a:pPr/>
              <a:t>1</a:t>
            </a:fld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 Off (Left) / On (Right)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47585"/>
          <a:stretch>
            <a:fillRect/>
          </a:stretch>
        </p:blipFill>
        <p:spPr>
          <a:xfrm>
            <a:off x="823442" y="737892"/>
            <a:ext cx="3663208" cy="58450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l="47572"/>
          <a:stretch>
            <a:fillRect/>
          </a:stretch>
        </p:blipFill>
        <p:spPr>
          <a:xfrm>
            <a:off x="4656749" y="737892"/>
            <a:ext cx="3649051" cy="582091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Change of Lifetime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39" y="762000"/>
            <a:ext cx="8151743" cy="56388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rot="5400000" flipH="1" flipV="1">
            <a:off x="5153822" y="2715984"/>
            <a:ext cx="1712373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22.11.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14h07: Stable beams. Fill #1506.</a:t>
            </a:r>
          </a:p>
          <a:p>
            <a:r>
              <a:rPr lang="en-US" dirty="0" smtClean="0"/>
              <a:t>15h17: Trip Q9.R2. Beam dump. Sector 23 tripped.</a:t>
            </a:r>
          </a:p>
          <a:p>
            <a:pPr lvl="1"/>
            <a:r>
              <a:rPr lang="en-US" dirty="0" smtClean="0"/>
              <a:t>PIC event chain: quench loop of RQ9.R2 was opened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global protection mechanism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15h42: Ramp down. Pre-cycle 23 individually.</a:t>
            </a:r>
          </a:p>
          <a:p>
            <a:r>
              <a:rPr lang="en-US" dirty="0" smtClean="0"/>
              <a:t>18h20: Injection. Various problems”</a:t>
            </a:r>
          </a:p>
          <a:p>
            <a:pPr lvl="1"/>
            <a:r>
              <a:rPr lang="en-US" dirty="0" smtClean="0"/>
              <a:t>IQC does not get MKI data. Restart of 2 IQC processes.</a:t>
            </a:r>
          </a:p>
          <a:p>
            <a:pPr lvl="1"/>
            <a:r>
              <a:rPr lang="en-US" dirty="0" smtClean="0"/>
              <a:t>Circulating bunch configuration is not updated in the BQM GUI and in the injection sequencer.</a:t>
            </a:r>
          </a:p>
          <a:p>
            <a:pPr lvl="1"/>
            <a:r>
              <a:rPr lang="en-US" dirty="0" smtClean="0"/>
              <a:t>Publications from DB is not working properly.</a:t>
            </a:r>
          </a:p>
          <a:p>
            <a:pPr lvl="1"/>
            <a:r>
              <a:rPr lang="en-US" dirty="0" smtClean="0"/>
              <a:t>PS cavity problem.</a:t>
            </a:r>
          </a:p>
          <a:p>
            <a:r>
              <a:rPr lang="en-US" dirty="0" smtClean="0"/>
              <a:t>20h57: Ramp started. 121b </a:t>
            </a:r>
            <a:r>
              <a:rPr lang="en-US" dirty="0" err="1" smtClean="0"/>
              <a:t>x</a:t>
            </a:r>
            <a:r>
              <a:rPr lang="en-US" dirty="0" smtClean="0"/>
              <a:t> 121b.</a:t>
            </a:r>
          </a:p>
          <a:p>
            <a:r>
              <a:rPr lang="en-US" dirty="0" smtClean="0"/>
              <a:t>22h00: Stable beams. Fill #1511.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Stable Beams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48" y="762000"/>
            <a:ext cx="7896595" cy="592244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 Event Chain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" y="890161"/>
            <a:ext cx="9130553" cy="53340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Affected Q9.R2? Noise?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42" y="762000"/>
            <a:ext cx="7360758" cy="574139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04" y="820255"/>
            <a:ext cx="7343396" cy="550754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30891</TotalTime>
  <Words>367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 Monday 22.11.</vt:lpstr>
      <vt:lpstr>Damper Off (Left) / On (Right)</vt:lpstr>
      <vt:lpstr>No Change of Lifetime</vt:lpstr>
      <vt:lpstr>Monday 22.11.</vt:lpstr>
      <vt:lpstr>Ion Stable Beams</vt:lpstr>
      <vt:lpstr>PIC Event Chain</vt:lpstr>
      <vt:lpstr>What Affected Q9.R2? Noise?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Ralph Assmann</cp:lastModifiedBy>
  <cp:revision>824</cp:revision>
  <dcterms:created xsi:type="dcterms:W3CDTF">2010-11-22T22:03:50Z</dcterms:created>
  <dcterms:modified xsi:type="dcterms:W3CDTF">2010-11-22T22:08:07Z</dcterms:modified>
</cp:coreProperties>
</file>