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theme/theme4.xml" ContentType="application/vnd.openxmlformats-officedocument.theme+xml"/>
  <Override PartName="/ppt/slideMasters/slideMaster3.xml" ContentType="application/vnd.openxmlformats-officedocument.presentationml.slideMaster+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docProps/core.xml" ContentType="application/vnd.openxmlformats-package.core-properties+xml"/>
  <Override PartName="/ppt/slides/slide3.xml" ContentType="application/vnd.openxmlformats-officedocument.presentationml.slide+xml"/>
  <Override PartName="/ppt/slides/slide14.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Masters/slideMaster2.xml" ContentType="application/vnd.openxmlformats-officedocument.presentationml.slideMaster+xml"/>
  <Override PartName="/ppt/slides/slide4.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 id="2147483662" r:id="rId2"/>
    <p:sldMasterId id="2147483664" r:id="rId3"/>
  </p:sldMasterIdLst>
  <p:notesMasterIdLst>
    <p:notesMasterId r:id="rId19"/>
  </p:notesMasterIdLst>
  <p:sldIdLst>
    <p:sldId id="519" r:id="rId4"/>
    <p:sldId id="554" r:id="rId5"/>
    <p:sldId id="555" r:id="rId6"/>
    <p:sldId id="556" r:id="rId7"/>
    <p:sldId id="558" r:id="rId8"/>
    <p:sldId id="557" r:id="rId9"/>
    <p:sldId id="561" r:id="rId10"/>
    <p:sldId id="559" r:id="rId11"/>
    <p:sldId id="552" r:id="rId12"/>
    <p:sldId id="553" r:id="rId13"/>
    <p:sldId id="546" r:id="rId14"/>
    <p:sldId id="551" r:id="rId15"/>
    <p:sldId id="562" r:id="rId16"/>
    <p:sldId id="560" r:id="rId17"/>
    <p:sldId id="53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999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1245" autoAdjust="0"/>
    <p:restoredTop sz="91248" autoAdjust="0"/>
  </p:normalViewPr>
  <p:slideViewPr>
    <p:cSldViewPr snapToGrid="0" snapToObjects="1">
      <p:cViewPr varScale="1">
        <p:scale>
          <a:sx n="108" d="100"/>
          <a:sy n="108" d="100"/>
        </p:scale>
        <p:origin x="-520"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67FE2-1CE6-3F45-BDE3-2F1476ED856A}" type="datetimeFigureOut">
              <a:rPr lang="en-US" smtClean="0"/>
              <a:pPr/>
              <a:t>11/11/10</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E8748-EC35-3242-BCE5-4852AB75D9B3}"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r>
              <a:rPr lang="en-US" smtClean="0">
                <a:solidFill>
                  <a:srgbClr val="FFFFFF"/>
                </a:solidFill>
              </a:rPr>
              <a:t>8:30 meeting</a:t>
            </a:r>
            <a:endParaRPr lang="en-US">
              <a:solidFill>
                <a:srgbClr val="FFFFFF"/>
              </a:solidFill>
            </a:endParaRPr>
          </a:p>
        </p:txBody>
      </p:sp>
      <p:sp>
        <p:nvSpPr>
          <p:cNvPr id="5" name="Rectangle 3"/>
          <p:cNvSpPr>
            <a:spLocks noGrp="1" noChangeArrowheads="1"/>
          </p:cNvSpPr>
          <p:nvPr>
            <p:ph type="sldNum" sz="quarter" idx="11"/>
          </p:nvPr>
        </p:nvSpPr>
        <p:spPr/>
        <p:txBody>
          <a:bodyPr/>
          <a:lstStyle>
            <a:lvl1pPr>
              <a:defRPr/>
            </a:lvl1pPr>
          </a:lstStyle>
          <a:p>
            <a:fld id="{CEB08561-987D-B145-A016-90E5F81A7EBF}" type="slidenum">
              <a:rPr lang="en-US">
                <a:solidFill>
                  <a:srgbClr val="FFFFFF"/>
                </a:solidFill>
              </a:rPr>
              <a:pPr/>
              <a:t>‹#›</a:t>
            </a:fld>
            <a:r>
              <a:rPr lang="en-US">
                <a:solidFill>
                  <a:srgbClr val="FFFFFF"/>
                </a:solidFill>
              </a:rPr>
              <a:t> </a:t>
            </a: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r>
              <a:rPr lang="en-US"/>
              <a:t>Gianluca Valentino</a:t>
            </a:r>
          </a:p>
        </p:txBody>
      </p:sp>
      <p:sp>
        <p:nvSpPr>
          <p:cNvPr id="5" name="Rectangle 8"/>
          <p:cNvSpPr>
            <a:spLocks noGrp="1" noChangeArrowheads="1"/>
          </p:cNvSpPr>
          <p:nvPr>
            <p:ph type="sldNum" idx="11"/>
          </p:nvPr>
        </p:nvSpPr>
        <p:spPr>
          <a:ln/>
        </p:spPr>
        <p:txBody>
          <a:bodyPr/>
          <a:lstStyle>
            <a:lvl1pPr>
              <a:defRPr/>
            </a:lvl1pPr>
          </a:lstStyle>
          <a:p>
            <a:pPr>
              <a:defRPr/>
            </a:pPr>
            <a:fld id="{9945FB15-84EA-CF46-819D-C15ADE991BB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r>
              <a:rPr lang="en-US"/>
              <a:t>Gianluca Valentino</a:t>
            </a:r>
          </a:p>
        </p:txBody>
      </p:sp>
      <p:sp>
        <p:nvSpPr>
          <p:cNvPr id="5" name="Rectangle 8"/>
          <p:cNvSpPr>
            <a:spLocks noGrp="1" noChangeArrowheads="1"/>
          </p:cNvSpPr>
          <p:nvPr>
            <p:ph type="sldNum" idx="11"/>
          </p:nvPr>
        </p:nvSpPr>
        <p:spPr>
          <a:ln/>
        </p:spPr>
        <p:txBody>
          <a:bodyPr/>
          <a:lstStyle>
            <a:lvl1pPr>
              <a:defRPr/>
            </a:lvl1pPr>
          </a:lstStyle>
          <a:p>
            <a:pPr>
              <a:defRPr/>
            </a:pPr>
            <a:fld id="{9945FB15-84EA-CF46-819D-C15ADE991B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Rectangle 15"/>
          <p:cNvSpPr>
            <a:spLocks noGrp="1" noChangeArrowheads="1"/>
          </p:cNvSpPr>
          <p:nvPr>
            <p:ph type="body" idx="1"/>
          </p:nvPr>
        </p:nvSpPr>
        <p:spPr bwMode="auto">
          <a:xfrm>
            <a:off x="228600" y="1066800"/>
            <a:ext cx="8686800" cy="5334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5" name="Rectangle 35"/>
          <p:cNvSpPr>
            <a:spLocks noChangeArrowheads="1"/>
          </p:cNvSpPr>
          <p:nvPr/>
        </p:nvSpPr>
        <p:spPr bwMode="auto">
          <a:xfrm>
            <a:off x="0" y="6629400"/>
            <a:ext cx="9144000" cy="228600"/>
          </a:xfrm>
          <a:prstGeom prst="rect">
            <a:avLst/>
          </a:prstGeom>
          <a:gradFill rotWithShape="1">
            <a:gsLst>
              <a:gs pos="0">
                <a:srgbClr val="003368"/>
              </a:gs>
              <a:gs pos="100000">
                <a:srgbClr val="003368">
                  <a:gamma/>
                  <a:tint val="45490"/>
                  <a:invGamma/>
                </a:srgbClr>
              </a:gs>
            </a:gsLst>
            <a:lin ang="0" scaled="1"/>
          </a:gradFill>
          <a:ln w="9525">
            <a:noFill/>
            <a:miter lim="800000"/>
            <a:headEnd/>
            <a:tailEnd/>
          </a:ln>
          <a:effectLst/>
        </p:spPr>
        <p:txBody>
          <a:bodyPr wrap="none" lIns="91435" tIns="45718" rIns="91435" bIns="45718" anchor="ctr">
            <a:prstTxWarp prst="textNoShape">
              <a:avLst/>
            </a:prstTxWarp>
          </a:bodyPr>
          <a:lstStyle/>
          <a:p>
            <a:pPr defTabSz="914400" fontAlgn="base">
              <a:spcBef>
                <a:spcPct val="0"/>
              </a:spcBef>
              <a:spcAft>
                <a:spcPct val="0"/>
              </a:spcAft>
            </a:pPr>
            <a:endParaRPr lang="de-DE" sz="2400">
              <a:solidFill>
                <a:srgbClr val="FFFFFF"/>
              </a:solidFill>
            </a:endParaRPr>
          </a:p>
        </p:txBody>
      </p:sp>
      <p:sp>
        <p:nvSpPr>
          <p:cNvPr id="10242" name="Rectangle 2"/>
          <p:cNvSpPr>
            <a:spLocks noGrp="1" noChangeArrowheads="1"/>
          </p:cNvSpPr>
          <p:nvPr>
            <p:ph type="ftr" sz="quarter" idx="3"/>
          </p:nvPr>
        </p:nvSpPr>
        <p:spPr bwMode="auto">
          <a:xfrm>
            <a:off x="6350" y="6667500"/>
            <a:ext cx="3629025"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bg1"/>
                </a:solidFill>
              </a:defRPr>
            </a:lvl1pPr>
          </a:lstStyle>
          <a:p>
            <a:pPr defTabSz="914400" fontAlgn="base">
              <a:spcBef>
                <a:spcPct val="0"/>
              </a:spcBef>
              <a:spcAft>
                <a:spcPct val="0"/>
              </a:spcAft>
            </a:pPr>
            <a:r>
              <a:rPr lang="en-US" smtClean="0">
                <a:solidFill>
                  <a:srgbClr val="FFFFFF"/>
                </a:solidFill>
              </a:rPr>
              <a:t>8:30 meeting</a:t>
            </a:r>
            <a:endParaRPr lang="en-US">
              <a:solidFill>
                <a:srgbClr val="FFFFFF"/>
              </a:solidFill>
            </a:endParaRPr>
          </a:p>
        </p:txBody>
      </p:sp>
      <p:sp>
        <p:nvSpPr>
          <p:cNvPr id="10243" name="Rectangle 3"/>
          <p:cNvSpPr>
            <a:spLocks noGrp="1" noChangeArrowheads="1"/>
          </p:cNvSpPr>
          <p:nvPr>
            <p:ph type="sldNum" sz="quarter" idx="4"/>
          </p:nvPr>
        </p:nvSpPr>
        <p:spPr bwMode="auto">
          <a:xfrm>
            <a:off x="4191000" y="6642100"/>
            <a:ext cx="1143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100">
                <a:solidFill>
                  <a:schemeClr val="bg1"/>
                </a:solidFill>
              </a:defRPr>
            </a:lvl1pPr>
          </a:lstStyle>
          <a:p>
            <a:pPr algn="ctr" defTabSz="914400" fontAlgn="base">
              <a:spcBef>
                <a:spcPct val="0"/>
              </a:spcBef>
              <a:spcAft>
                <a:spcPct val="0"/>
              </a:spcAft>
            </a:pPr>
            <a:fld id="{E8E5321B-5B0B-2644-B899-325EB572D2B9}" type="slidenum">
              <a:rPr lang="en-US">
                <a:solidFill>
                  <a:srgbClr val="FFFFFF"/>
                </a:solidFill>
              </a:rPr>
              <a:pPr algn="ctr" defTabSz="914400" fontAlgn="base">
                <a:spcBef>
                  <a:spcPct val="0"/>
                </a:spcBef>
                <a:spcAft>
                  <a:spcPct val="0"/>
                </a:spcAft>
              </a:pPr>
              <a:t>‹#›</a:t>
            </a:fld>
            <a:r>
              <a:rPr lang="en-US">
                <a:solidFill>
                  <a:srgbClr val="FFFFFF"/>
                </a:solidFill>
              </a:rPr>
              <a:t> </a:t>
            </a:r>
          </a:p>
        </p:txBody>
      </p:sp>
      <p:sp>
        <p:nvSpPr>
          <p:cNvPr id="10276" name="Rectangle 36"/>
          <p:cNvSpPr>
            <a:spLocks noChangeArrowheads="1"/>
          </p:cNvSpPr>
          <p:nvPr/>
        </p:nvSpPr>
        <p:spPr bwMode="auto">
          <a:xfrm>
            <a:off x="0" y="0"/>
            <a:ext cx="9144000" cy="762000"/>
          </a:xfrm>
          <a:prstGeom prst="rect">
            <a:avLst/>
          </a:prstGeom>
          <a:gradFill rotWithShape="1">
            <a:gsLst>
              <a:gs pos="0">
                <a:srgbClr val="003368"/>
              </a:gs>
              <a:gs pos="100000">
                <a:srgbClr val="003368">
                  <a:gamma/>
                  <a:tint val="45490"/>
                  <a:invGamma/>
                </a:srgbClr>
              </a:gs>
            </a:gsLst>
            <a:lin ang="0" scaled="1"/>
          </a:gradFill>
          <a:ln w="9525">
            <a:noFill/>
            <a:miter lim="800000"/>
            <a:headEnd/>
            <a:tailEnd/>
          </a:ln>
          <a:effectLst/>
        </p:spPr>
        <p:txBody>
          <a:bodyPr wrap="none" lIns="91435" tIns="45718" rIns="91435" bIns="45718" anchor="ctr">
            <a:prstTxWarp prst="textNoShape">
              <a:avLst/>
            </a:prstTxWarp>
          </a:bodyPr>
          <a:lstStyle/>
          <a:p>
            <a:pPr defTabSz="914400" fontAlgn="base">
              <a:spcBef>
                <a:spcPct val="0"/>
              </a:spcBef>
              <a:spcAft>
                <a:spcPct val="0"/>
              </a:spcAft>
            </a:pPr>
            <a:endParaRPr lang="de-DE" sz="2400">
              <a:solidFill>
                <a:srgbClr val="FFFFFF"/>
              </a:solidFill>
            </a:endParaRPr>
          </a:p>
        </p:txBody>
      </p:sp>
      <p:pic>
        <p:nvPicPr>
          <p:cNvPr id="1031" name="Picture 37" descr="Logo CERN width=144,      height=144"/>
          <p:cNvPicPr>
            <a:picLocks noChangeAspect="1" noChangeArrowheads="1"/>
          </p:cNvPicPr>
          <p:nvPr/>
        </p:nvPicPr>
        <p:blipFill>
          <a:blip r:embed="rId3"/>
          <a:srcRect/>
          <a:stretch>
            <a:fillRect/>
          </a:stretch>
        </p:blipFill>
        <p:spPr bwMode="auto">
          <a:xfrm>
            <a:off x="38100" y="38100"/>
            <a:ext cx="685800" cy="685800"/>
          </a:xfrm>
          <a:prstGeom prst="rect">
            <a:avLst/>
          </a:prstGeom>
          <a:noFill/>
          <a:ln w="9525">
            <a:noFill/>
            <a:miter lim="800000"/>
            <a:headEnd/>
            <a:tailEnd/>
          </a:ln>
        </p:spPr>
      </p:pic>
      <p:sp>
        <p:nvSpPr>
          <p:cNvPr id="1033" name="Rectangle 14"/>
          <p:cNvSpPr>
            <a:spLocks noGrp="1" noChangeArrowheads="1"/>
          </p:cNvSpPr>
          <p:nvPr>
            <p:ph type="title"/>
          </p:nvPr>
        </p:nvSpPr>
        <p:spPr bwMode="auto">
          <a:xfrm>
            <a:off x="762000" y="0"/>
            <a:ext cx="7543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Lst>
  <p:transition spd="med">
    <p:fade thruBlk="1"/>
  </p:transition>
  <p:timing>
    <p:tnLst>
      <p:par>
        <p:cTn id="1" dur="indefinite" restart="never" nodeType="tmRoot"/>
      </p:par>
    </p:tnLst>
  </p:timing>
  <p:hf hdr="0" dt="0"/>
  <p:txStyles>
    <p:titleStyle>
      <a:lvl1pPr algn="r" rtl="0" eaLnBrk="0" fontAlgn="base" hangingPunct="0">
        <a:spcBef>
          <a:spcPct val="0"/>
        </a:spcBef>
        <a:spcAft>
          <a:spcPct val="0"/>
        </a:spcAft>
        <a:defRPr sz="3800">
          <a:solidFill>
            <a:schemeClr val="bg1"/>
          </a:solidFill>
          <a:latin typeface="+mj-lt"/>
          <a:ea typeface="ＭＳ Ｐゴシック" charset="-128"/>
          <a:cs typeface="ＭＳ Ｐゴシック" charset="-128"/>
        </a:defRPr>
      </a:lvl1pPr>
      <a:lvl2pPr algn="r" rtl="0" eaLnBrk="0" fontAlgn="base" hangingPunct="0">
        <a:spcBef>
          <a:spcPct val="0"/>
        </a:spcBef>
        <a:spcAft>
          <a:spcPct val="0"/>
        </a:spcAft>
        <a:defRPr sz="3800">
          <a:solidFill>
            <a:schemeClr val="bg1"/>
          </a:solidFill>
          <a:latin typeface="Calibri" charset="0"/>
          <a:ea typeface="ＭＳ Ｐゴシック" charset="-128"/>
          <a:cs typeface="ＭＳ Ｐゴシック" charset="-128"/>
        </a:defRPr>
      </a:lvl2pPr>
      <a:lvl3pPr algn="r" rtl="0" eaLnBrk="0" fontAlgn="base" hangingPunct="0">
        <a:spcBef>
          <a:spcPct val="0"/>
        </a:spcBef>
        <a:spcAft>
          <a:spcPct val="0"/>
        </a:spcAft>
        <a:defRPr sz="3800">
          <a:solidFill>
            <a:schemeClr val="bg1"/>
          </a:solidFill>
          <a:latin typeface="Calibri" charset="0"/>
          <a:ea typeface="ＭＳ Ｐゴシック" charset="-128"/>
          <a:cs typeface="ＭＳ Ｐゴシック" charset="-128"/>
        </a:defRPr>
      </a:lvl3pPr>
      <a:lvl4pPr algn="r" rtl="0" eaLnBrk="0" fontAlgn="base" hangingPunct="0">
        <a:spcBef>
          <a:spcPct val="0"/>
        </a:spcBef>
        <a:spcAft>
          <a:spcPct val="0"/>
        </a:spcAft>
        <a:defRPr sz="3800">
          <a:solidFill>
            <a:schemeClr val="bg1"/>
          </a:solidFill>
          <a:latin typeface="Calibri" charset="0"/>
          <a:ea typeface="ＭＳ Ｐゴシック" charset="-128"/>
          <a:cs typeface="ＭＳ Ｐゴシック" charset="-128"/>
        </a:defRPr>
      </a:lvl4pPr>
      <a:lvl5pPr algn="r" rtl="0" eaLnBrk="0" fontAlgn="base" hangingPunct="0">
        <a:spcBef>
          <a:spcPct val="0"/>
        </a:spcBef>
        <a:spcAft>
          <a:spcPct val="0"/>
        </a:spcAft>
        <a:defRPr sz="3800">
          <a:solidFill>
            <a:schemeClr val="bg1"/>
          </a:solidFill>
          <a:latin typeface="Calibri" charset="0"/>
          <a:ea typeface="ＭＳ Ｐゴシック" charset="-128"/>
          <a:cs typeface="ＭＳ Ｐゴシック" charset="-128"/>
        </a:defRPr>
      </a:lvl5pPr>
      <a:lvl6pPr marL="457200" algn="r" rtl="0" fontAlgn="base">
        <a:spcBef>
          <a:spcPct val="0"/>
        </a:spcBef>
        <a:spcAft>
          <a:spcPct val="0"/>
        </a:spcAft>
        <a:defRPr sz="3800">
          <a:solidFill>
            <a:schemeClr val="bg1"/>
          </a:solidFill>
          <a:latin typeface="Calibri" charset="0"/>
        </a:defRPr>
      </a:lvl6pPr>
      <a:lvl7pPr marL="914400" algn="r" rtl="0" fontAlgn="base">
        <a:spcBef>
          <a:spcPct val="0"/>
        </a:spcBef>
        <a:spcAft>
          <a:spcPct val="0"/>
        </a:spcAft>
        <a:defRPr sz="3800">
          <a:solidFill>
            <a:schemeClr val="bg1"/>
          </a:solidFill>
          <a:latin typeface="Calibri" charset="0"/>
        </a:defRPr>
      </a:lvl7pPr>
      <a:lvl8pPr marL="1371600" algn="r" rtl="0" fontAlgn="base">
        <a:spcBef>
          <a:spcPct val="0"/>
        </a:spcBef>
        <a:spcAft>
          <a:spcPct val="0"/>
        </a:spcAft>
        <a:defRPr sz="3800">
          <a:solidFill>
            <a:schemeClr val="bg1"/>
          </a:solidFill>
          <a:latin typeface="Calibri" charset="0"/>
        </a:defRPr>
      </a:lvl8pPr>
      <a:lvl9pPr marL="1828800" algn="r" rtl="0" fontAlgn="base">
        <a:spcBef>
          <a:spcPct val="0"/>
        </a:spcBef>
        <a:spcAft>
          <a:spcPct val="0"/>
        </a:spcAft>
        <a:defRPr sz="3800">
          <a:solidFill>
            <a:schemeClr val="bg1"/>
          </a:solidFill>
          <a:latin typeface="Calibri" charset="0"/>
        </a:defRPr>
      </a:lvl9pPr>
    </p:titleStyle>
    <p:bodyStyle>
      <a:lvl1pPr marL="342900" indent="-342900" algn="l" rtl="0" eaLnBrk="0" fontAlgn="base" hangingPunct="0">
        <a:spcBef>
          <a:spcPct val="20000"/>
        </a:spcBef>
        <a:spcAft>
          <a:spcPct val="0"/>
        </a:spcAft>
        <a:buClr>
          <a:srgbClr val="000099"/>
        </a:buClr>
        <a:buFont typeface="Arial Unicode MS" charset="0"/>
        <a:buChar char="●"/>
        <a:defRPr sz="2400">
          <a:solidFill>
            <a:srgbClr val="000099"/>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2pPr>
      <a:lvl3pPr marL="1143000" indent="-228600" algn="l" rtl="0" eaLnBrk="0" fontAlgn="base" hangingPunct="0">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3pPr>
      <a:lvl4pPr marL="1600200" indent="-228600" algn="l" rtl="0" eaLnBrk="0" fontAlgn="base" hangingPunct="0">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4pPr>
      <a:lvl5pPr marL="2057400" indent="-228600" algn="l" rtl="0" eaLnBrk="0" fontAlgn="base" hangingPunct="0">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5pPr>
      <a:lvl6pPr marL="2514600" indent="-228600" algn="l" rtl="0" fontAlgn="base">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6pPr>
      <a:lvl7pPr marL="2971800" indent="-228600" algn="l" rtl="0" fontAlgn="base">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7pPr>
      <a:lvl8pPr marL="3429000" indent="-228600" algn="l" rtl="0" fontAlgn="base">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8pPr>
      <a:lvl9pPr marL="3886200" indent="-228600" algn="l" rtl="0" fontAlgn="base">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a:srcRect/>
          <a:stretch>
            <a:fillRect/>
          </a:stretch>
        </p:blipFill>
        <p:spPr bwMode="auto">
          <a:xfrm>
            <a:off x="0" y="0"/>
            <a:ext cx="1092200" cy="1068388"/>
          </a:xfrm>
          <a:prstGeom prst="rect">
            <a:avLst/>
          </a:prstGeom>
          <a:noFill/>
          <a:ln w="9525">
            <a:noFill/>
            <a:round/>
            <a:headEnd/>
            <a:tailEnd/>
          </a:ln>
        </p:spPr>
      </p:pic>
      <p:pic>
        <p:nvPicPr>
          <p:cNvPr id="1027" name="Picture 2"/>
          <p:cNvPicPr>
            <a:picLocks noChangeAspect="1" noChangeArrowheads="1"/>
          </p:cNvPicPr>
          <p:nvPr/>
        </p:nvPicPr>
        <p:blipFill>
          <a:blip r:embed="rId4"/>
          <a:srcRect/>
          <a:stretch>
            <a:fillRect/>
          </a:stretch>
        </p:blipFill>
        <p:spPr bwMode="auto">
          <a:xfrm>
            <a:off x="8088313" y="0"/>
            <a:ext cx="1068387" cy="1079500"/>
          </a:xfrm>
          <a:prstGeom prst="rect">
            <a:avLst/>
          </a:prstGeom>
          <a:noFill/>
          <a:ln w="9525">
            <a:noFill/>
            <a:round/>
            <a:headEnd/>
            <a:tailEnd/>
          </a:ln>
        </p:spPr>
      </p:pic>
      <p:sp>
        <p:nvSpPr>
          <p:cNvPr id="2" name="Rectangle 3"/>
          <p:cNvSpPr>
            <a:spLocks noChangeArrowheads="1"/>
          </p:cNvSpPr>
          <p:nvPr/>
        </p:nvSpPr>
        <p:spPr bwMode="auto">
          <a:xfrm>
            <a:off x="0" y="6477000"/>
            <a:ext cx="9144000" cy="381000"/>
          </a:xfrm>
          <a:prstGeom prst="rect">
            <a:avLst/>
          </a:prstGeom>
          <a:solidFill>
            <a:srgbClr val="DDDDDD"/>
          </a:solidFill>
          <a:ln w="9525">
            <a:noFill/>
            <a:round/>
            <a:headEnd/>
            <a:tailEnd/>
          </a:ln>
          <a:effectLst/>
        </p:spPr>
        <p:txBody>
          <a:bodyPr wrap="none" anchor="ctr">
            <a:prstTxWarp prst="textNoShape">
              <a:avLst/>
            </a:prstTxWarp>
          </a:bodyPr>
          <a:lstStyle/>
          <a:p>
            <a:pPr defTabSz="449263" fontAlgn="base">
              <a:spcBef>
                <a:spcPct val="0"/>
              </a:spcBef>
              <a:spcAft>
                <a:spcPct val="0"/>
              </a:spcAft>
              <a:buClr>
                <a:srgbClr val="000000"/>
              </a:buClr>
              <a:buSzPct val="100000"/>
              <a:buFont typeface="Times New Roman" charset="0"/>
              <a:buNone/>
              <a:defRPr/>
            </a:pPr>
            <a:endParaRPr lang="en-US" sz="1400" b="1">
              <a:solidFill>
                <a:srgbClr val="FFFFFF"/>
              </a:solidFill>
              <a:latin typeface="Arial" charset="0"/>
            </a:endParaRPr>
          </a:p>
        </p:txBody>
      </p:sp>
      <p:sp>
        <p:nvSpPr>
          <p:cNvPr id="1029" name="Rectangle 4"/>
          <p:cNvSpPr>
            <a:spLocks noGrp="1" noChangeArrowheads="1"/>
          </p:cNvSpPr>
          <p:nvPr>
            <p:ph type="title"/>
          </p:nvPr>
        </p:nvSpPr>
        <p:spPr bwMode="auto">
          <a:xfrm>
            <a:off x="1066800" y="-3175"/>
            <a:ext cx="7010400" cy="1066800"/>
          </a:xfrm>
          <a:prstGeom prst="rect">
            <a:avLst/>
          </a:prstGeom>
          <a:solidFill>
            <a:srgbClr val="DDDDDD"/>
          </a:solidFill>
          <a:ln w="9525">
            <a:noFill/>
            <a:round/>
            <a:headEnd/>
            <a:tailEnd/>
          </a:ln>
        </p:spPr>
        <p:txBody>
          <a:bodyPr vert="horz" wrap="square" lIns="90000" tIns="46800" rIns="90000" bIns="46800" numCol="1" anchor="ctr" anchorCtr="0" compatLnSpc="1">
            <a:prstTxWarp prst="textNoShape">
              <a:avLst/>
            </a:prstTxWarp>
          </a:bodyPr>
          <a:lstStyle/>
          <a:p>
            <a:pPr lvl="0"/>
            <a:r>
              <a:rPr lang="en-GB"/>
              <a:t>Klicken Sie, um das Format des Titeltextes zu bearbeiten</a:t>
            </a:r>
          </a:p>
        </p:txBody>
      </p:sp>
      <p:sp>
        <p:nvSpPr>
          <p:cNvPr id="1030" name="Rectangle 5"/>
          <p:cNvSpPr>
            <a:spLocks noGrp="1" noChangeArrowheads="1"/>
          </p:cNvSpPr>
          <p:nvPr>
            <p:ph type="body" idx="1"/>
          </p:nvPr>
        </p:nvSpPr>
        <p:spPr bwMode="auto">
          <a:xfrm>
            <a:off x="152400" y="1143000"/>
            <a:ext cx="8824913" cy="49688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Klicken Sie, um die Formate des Gliederungstextes zu bearbeiten</a:t>
            </a:r>
          </a:p>
          <a:p>
            <a:pPr lvl="1"/>
            <a:r>
              <a:rPr lang="en-GB"/>
              <a:t>Zweite Gliederungsebene</a:t>
            </a:r>
          </a:p>
          <a:p>
            <a:pPr lvl="2"/>
            <a:r>
              <a:rPr lang="en-GB"/>
              <a:t>Dritte Gliederungsebene</a:t>
            </a:r>
          </a:p>
          <a:p>
            <a:pPr lvl="3"/>
            <a:r>
              <a:rPr lang="en-GB"/>
              <a:t>Vierte Gliederungsebene</a:t>
            </a:r>
          </a:p>
          <a:p>
            <a:pPr lvl="4"/>
            <a:r>
              <a:rPr lang="en-GB"/>
              <a:t>Fünfte Gliederungsebene</a:t>
            </a:r>
          </a:p>
          <a:p>
            <a:pPr lvl="4"/>
            <a:r>
              <a:rPr lang="en-GB"/>
              <a:t>Sechste Gliederungsebene</a:t>
            </a:r>
          </a:p>
          <a:p>
            <a:pPr lvl="4"/>
            <a:r>
              <a:rPr lang="en-GB"/>
              <a:t>Siebente Gliederungsebene</a:t>
            </a:r>
          </a:p>
          <a:p>
            <a:pPr lvl="4"/>
            <a:r>
              <a:rPr lang="en-GB"/>
              <a:t>Achte Gliederungsebene</a:t>
            </a:r>
          </a:p>
          <a:p>
            <a:pPr lvl="4"/>
            <a:r>
              <a:rPr lang="en-GB"/>
              <a:t>Neunte Gliederungsebene</a:t>
            </a:r>
          </a:p>
        </p:txBody>
      </p:sp>
      <p:sp>
        <p:nvSpPr>
          <p:cNvPr id="3" name="Rectangle 6"/>
          <p:cNvSpPr>
            <a:spLocks noGrp="1" noChangeArrowheads="1"/>
          </p:cNvSpPr>
          <p:nvPr>
            <p:ph type="dt"/>
          </p:nvPr>
        </p:nvSpPr>
        <p:spPr bwMode="auto">
          <a:xfrm>
            <a:off x="76200" y="6537325"/>
            <a:ext cx="21193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pPr defTabSz="449263" fontAlgn="base">
              <a:spcBef>
                <a:spcPct val="0"/>
              </a:spcBef>
              <a:spcAft>
                <a:spcPct val="0"/>
              </a:spcAft>
              <a:buClr>
                <a:srgbClr val="000000"/>
              </a:buClr>
              <a:buSzPct val="100000"/>
              <a:buFont typeface="Times New Roman" charset="0"/>
              <a:buNone/>
              <a:defRPr/>
            </a:pPr>
            <a:r>
              <a:rPr lang="en-US" sz="1400" b="1">
                <a:latin typeface="Arial" charset="0"/>
              </a:rPr>
              <a:t>Gianluca Valentino</a:t>
            </a:r>
          </a:p>
        </p:txBody>
      </p:sp>
      <p:sp>
        <p:nvSpPr>
          <p:cNvPr id="1031" name="Text Box 7"/>
          <p:cNvSpPr txBox="1">
            <a:spLocks noChangeArrowheads="1"/>
          </p:cNvSpPr>
          <p:nvPr/>
        </p:nvSpPr>
        <p:spPr bwMode="auto">
          <a:xfrm>
            <a:off x="3124200" y="6537325"/>
            <a:ext cx="2895600" cy="460375"/>
          </a:xfrm>
          <a:prstGeom prst="rect">
            <a:avLst/>
          </a:prstGeom>
          <a:noFill/>
          <a:ln w="9525">
            <a:noFill/>
            <a:round/>
            <a:headEnd/>
            <a:tailEnd/>
          </a:ln>
          <a:effectLst/>
        </p:spPr>
        <p:txBody>
          <a:bodyPr wrap="none" anchor="ctr">
            <a:prstTxWarp prst="textNoShape">
              <a:avLst/>
            </a:prstTxWarp>
          </a:bodyPr>
          <a:lstStyle/>
          <a:p>
            <a:pPr defTabSz="449263" fontAlgn="base">
              <a:spcBef>
                <a:spcPct val="0"/>
              </a:spcBef>
              <a:spcAft>
                <a:spcPct val="0"/>
              </a:spcAft>
              <a:buClr>
                <a:srgbClr val="000000"/>
              </a:buClr>
              <a:buSzPct val="100000"/>
              <a:buFont typeface="Times New Roman" charset="0"/>
              <a:buNone/>
              <a:defRPr/>
            </a:pPr>
            <a:endParaRPr lang="en-US" sz="1400" b="1">
              <a:solidFill>
                <a:srgbClr val="FFFFFF"/>
              </a:solidFill>
              <a:latin typeface="Arial" charset="0"/>
            </a:endParaRPr>
          </a:p>
        </p:txBody>
      </p:sp>
      <p:sp>
        <p:nvSpPr>
          <p:cNvPr id="1032" name="Rectangle 8"/>
          <p:cNvSpPr>
            <a:spLocks noGrp="1" noChangeArrowheads="1"/>
          </p:cNvSpPr>
          <p:nvPr>
            <p:ph type="sldNum"/>
          </p:nvPr>
        </p:nvSpPr>
        <p:spPr bwMode="auto">
          <a:xfrm>
            <a:off x="6934200" y="6537325"/>
            <a:ext cx="2119313" cy="2746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ea typeface="+mn-ea"/>
                <a:cs typeface="+mn-cs"/>
              </a:defRPr>
            </a:lvl1pPr>
          </a:lstStyle>
          <a:p>
            <a:pPr defTabSz="449263" fontAlgn="base">
              <a:spcBef>
                <a:spcPct val="0"/>
              </a:spcBef>
              <a:spcAft>
                <a:spcPct val="0"/>
              </a:spcAft>
              <a:buClr>
                <a:srgbClr val="000000"/>
              </a:buClr>
              <a:buSzPct val="100000"/>
              <a:buFont typeface="Times New Roman" charset="0"/>
              <a:buNone/>
              <a:defRPr/>
            </a:pPr>
            <a:fld id="{91FBE313-E3F2-AA48-AFE1-1125E39E100B}" type="slidenum">
              <a:rPr lang="en-US" b="1">
                <a:latin typeface="Arial" charset="0"/>
              </a:rPr>
              <a:pPr defTabSz="449263" fontAlgn="base">
                <a:spcBef>
                  <a:spcPct val="0"/>
                </a:spcBef>
                <a:spcAft>
                  <a:spcPct val="0"/>
                </a:spcAft>
                <a:buClr>
                  <a:srgbClr val="000000"/>
                </a:buClr>
                <a:buSzPct val="100000"/>
                <a:buFont typeface="Times New Roman" charset="0"/>
                <a:buNone/>
                <a:defRPr/>
              </a:pPr>
              <a:t>‹#›</a:t>
            </a:fld>
            <a:endParaRPr lang="en-US" b="1">
              <a:latin typeface="Arial" charset="0"/>
            </a:endParaRPr>
          </a:p>
        </p:txBody>
      </p:sp>
    </p:spTree>
  </p:cSld>
  <p:clrMap bg1="lt1" tx1="dk1" bg2="lt2" tx2="dk2" accent1="accent1" accent2="accent2" accent3="accent3" accent4="accent4" accent5="accent5" accent6="accent6" hlink="hlink" folHlink="folHlink"/>
  <p:sldLayoutIdLst>
    <p:sldLayoutId id="2147483663" r:id="rId1"/>
  </p:sldLayoutIdLst>
  <p:hf sldNum="0" hdr="0" ftr="0"/>
  <p:txStyles>
    <p:titleStyle>
      <a:lvl1pPr algn="ctr" defTabSz="449263"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3200">
          <a:solidFill>
            <a:srgbClr val="000000"/>
          </a:solidFill>
          <a:latin typeface="Garamond" charset="0"/>
          <a:ea typeface="ＭＳ Ｐゴシック" charset="-128"/>
          <a:cs typeface="ＭＳ Ｐゴシック" charset="-128"/>
        </a:defRPr>
      </a:lvl2pPr>
      <a:lvl3pPr algn="ctr" defTabSz="449263" rtl="0" eaLnBrk="0" fontAlgn="base" hangingPunct="0">
        <a:spcBef>
          <a:spcPct val="0"/>
        </a:spcBef>
        <a:spcAft>
          <a:spcPct val="0"/>
        </a:spcAft>
        <a:buClr>
          <a:srgbClr val="000000"/>
        </a:buClr>
        <a:buSzPct val="100000"/>
        <a:buFont typeface="Times New Roman" charset="0"/>
        <a:defRPr sz="3200">
          <a:solidFill>
            <a:srgbClr val="000000"/>
          </a:solidFill>
          <a:latin typeface="Garamond" charset="0"/>
          <a:ea typeface="ＭＳ Ｐゴシック" charset="-128"/>
          <a:cs typeface="ＭＳ Ｐゴシック" charset="-128"/>
        </a:defRPr>
      </a:lvl3pPr>
      <a:lvl4pPr algn="ctr" defTabSz="449263" rtl="0" eaLnBrk="0" fontAlgn="base" hangingPunct="0">
        <a:spcBef>
          <a:spcPct val="0"/>
        </a:spcBef>
        <a:spcAft>
          <a:spcPct val="0"/>
        </a:spcAft>
        <a:buClr>
          <a:srgbClr val="000000"/>
        </a:buClr>
        <a:buSzPct val="100000"/>
        <a:buFont typeface="Times New Roman" charset="0"/>
        <a:defRPr sz="3200">
          <a:solidFill>
            <a:srgbClr val="000000"/>
          </a:solidFill>
          <a:latin typeface="Garamond" charset="0"/>
          <a:ea typeface="ＭＳ Ｐゴシック" charset="-128"/>
          <a:cs typeface="ＭＳ Ｐゴシック" charset="-128"/>
        </a:defRPr>
      </a:lvl4pPr>
      <a:lvl5pPr algn="ctr" defTabSz="449263" rtl="0" eaLnBrk="0" fontAlgn="base" hangingPunct="0">
        <a:spcBef>
          <a:spcPct val="0"/>
        </a:spcBef>
        <a:spcAft>
          <a:spcPct val="0"/>
        </a:spcAft>
        <a:buClr>
          <a:srgbClr val="000000"/>
        </a:buClr>
        <a:buSzPct val="100000"/>
        <a:buFont typeface="Times New Roman" charset="0"/>
        <a:defRPr sz="3200">
          <a:solidFill>
            <a:srgbClr val="000000"/>
          </a:solidFill>
          <a:latin typeface="Garamond" charset="0"/>
          <a:ea typeface="ＭＳ Ｐゴシック" charset="-128"/>
          <a:cs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charset="0"/>
        <a:defRPr sz="3200">
          <a:solidFill>
            <a:srgbClr val="000000"/>
          </a:solidFill>
          <a:latin typeface="Garamond" charset="0"/>
          <a:ea typeface="ＭＳ Ｐゴシック" charset="-128"/>
          <a:cs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charset="0"/>
        <a:defRPr sz="3200">
          <a:solidFill>
            <a:srgbClr val="000000"/>
          </a:solidFill>
          <a:latin typeface="Garamond" charset="0"/>
          <a:ea typeface="ＭＳ Ｐゴシック" charset="-128"/>
          <a:cs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charset="0"/>
        <a:defRPr sz="3200">
          <a:solidFill>
            <a:srgbClr val="000000"/>
          </a:solidFill>
          <a:latin typeface="Garamond" charset="0"/>
          <a:ea typeface="ＭＳ Ｐゴシック" charset="-128"/>
          <a:cs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charset="0"/>
        <a:defRPr sz="3200">
          <a:solidFill>
            <a:srgbClr val="000000"/>
          </a:solidFill>
          <a:latin typeface="Garamond" charset="0"/>
          <a:ea typeface="ＭＳ Ｐゴシック" charset="-128"/>
          <a:cs typeface="ＭＳ Ｐゴシック" charset="-128"/>
        </a:defRPr>
      </a:lvl9pPr>
    </p:titleStyle>
    <p:bodyStyle>
      <a:lvl1pPr marL="342900" indent="-342900" algn="l" defTabSz="449263" rtl="0" eaLnBrk="0" fontAlgn="base" hangingPunct="0">
        <a:lnSpc>
          <a:spcPct val="105000"/>
        </a:lnSpc>
        <a:spcBef>
          <a:spcPts val="1000"/>
        </a:spcBef>
        <a:spcAft>
          <a:spcPct val="0"/>
        </a:spcAft>
        <a:buClr>
          <a:srgbClr val="000000"/>
        </a:buClr>
        <a:buSzPct val="100000"/>
        <a:buFont typeface="Times New Roman" charset="0"/>
        <a:defRPr sz="2000">
          <a:solidFill>
            <a:srgbClr val="000000"/>
          </a:solidFill>
          <a:latin typeface="+mn-lt"/>
          <a:ea typeface="+mn-ea"/>
          <a:cs typeface="+mn-cs"/>
        </a:defRPr>
      </a:lvl1pPr>
      <a:lvl2pPr marL="742950" indent="-285750" algn="l" defTabSz="449263" rtl="0" eaLnBrk="0" fontAlgn="base" hangingPunct="0">
        <a:lnSpc>
          <a:spcPct val="105000"/>
        </a:lnSpc>
        <a:spcBef>
          <a:spcPts val="900"/>
        </a:spcBef>
        <a:spcAft>
          <a:spcPct val="0"/>
        </a:spcAft>
        <a:buClr>
          <a:srgbClr val="000000"/>
        </a:buClr>
        <a:buSzPct val="100000"/>
        <a:buFont typeface="Times New Roman" charset="0"/>
        <a:defRPr>
          <a:solidFill>
            <a:srgbClr val="000000"/>
          </a:solidFill>
          <a:latin typeface="+mn-lt"/>
          <a:ea typeface="+mn-ea"/>
          <a:cs typeface="+mn-cs"/>
        </a:defRPr>
      </a:lvl2pPr>
      <a:lvl3pPr marL="1143000" indent="-228600" algn="l" defTabSz="449263" rtl="0" eaLnBrk="0" fontAlgn="base" hangingPunct="0">
        <a:lnSpc>
          <a:spcPct val="105000"/>
        </a:lnSpc>
        <a:spcBef>
          <a:spcPts val="800"/>
        </a:spcBef>
        <a:spcAft>
          <a:spcPct val="0"/>
        </a:spcAft>
        <a:buClr>
          <a:srgbClr val="000000"/>
        </a:buClr>
        <a:buSzPct val="100000"/>
        <a:buFont typeface="Times New Roman" charset="0"/>
        <a:defRPr sz="1600">
          <a:solidFill>
            <a:srgbClr val="000000"/>
          </a:solidFill>
          <a:latin typeface="+mn-lt"/>
          <a:ea typeface="+mn-ea"/>
          <a:cs typeface="+mn-cs"/>
        </a:defRPr>
      </a:lvl3pPr>
      <a:lvl4pPr marL="1600200" indent="-228600" algn="l" defTabSz="449263" rtl="0" eaLnBrk="0" fontAlgn="base" hangingPunct="0">
        <a:lnSpc>
          <a:spcPct val="105000"/>
        </a:lnSpc>
        <a:spcBef>
          <a:spcPts val="700"/>
        </a:spcBef>
        <a:spcAft>
          <a:spcPct val="0"/>
        </a:spcAft>
        <a:buClr>
          <a:srgbClr val="000000"/>
        </a:buClr>
        <a:buSzPct val="100000"/>
        <a:buFont typeface="Times New Roman" charset="0"/>
        <a:defRPr sz="1400">
          <a:solidFill>
            <a:srgbClr val="000000"/>
          </a:solidFill>
          <a:latin typeface="+mn-lt"/>
          <a:ea typeface="+mn-ea"/>
          <a:cs typeface="+mn-cs"/>
        </a:defRPr>
      </a:lvl4pPr>
      <a:lvl5pPr marL="2057400" indent="-228600" algn="l" defTabSz="449263" rtl="0" eaLnBrk="0" fontAlgn="base" hangingPunct="0">
        <a:lnSpc>
          <a:spcPct val="105000"/>
        </a:lnSpc>
        <a:spcBef>
          <a:spcPts val="700"/>
        </a:spcBef>
        <a:spcAft>
          <a:spcPct val="0"/>
        </a:spcAft>
        <a:buClr>
          <a:srgbClr val="000000"/>
        </a:buClr>
        <a:buSzPct val="100000"/>
        <a:buFont typeface="Times New Roman" charset="0"/>
        <a:defRPr sz="1400">
          <a:solidFill>
            <a:srgbClr val="000000"/>
          </a:solidFill>
          <a:latin typeface="+mn-lt"/>
          <a:ea typeface="+mn-ea"/>
          <a:cs typeface="+mn-cs"/>
        </a:defRPr>
      </a:lvl5pPr>
      <a:lvl6pPr marL="2514600" indent="-228600" algn="l" defTabSz="449263" rtl="0" eaLnBrk="0" fontAlgn="base" hangingPunct="0">
        <a:lnSpc>
          <a:spcPct val="105000"/>
        </a:lnSpc>
        <a:spcBef>
          <a:spcPts val="700"/>
        </a:spcBef>
        <a:spcAft>
          <a:spcPct val="0"/>
        </a:spcAft>
        <a:buClr>
          <a:srgbClr val="000000"/>
        </a:buClr>
        <a:buSzPct val="100000"/>
        <a:buFont typeface="Times New Roman" charset="0"/>
        <a:defRPr sz="1400">
          <a:solidFill>
            <a:srgbClr val="000000"/>
          </a:solidFill>
          <a:latin typeface="+mn-lt"/>
          <a:ea typeface="+mn-ea"/>
          <a:cs typeface="+mn-cs"/>
        </a:defRPr>
      </a:lvl6pPr>
      <a:lvl7pPr marL="2971800" indent="-228600" algn="l" defTabSz="449263" rtl="0" eaLnBrk="0" fontAlgn="base" hangingPunct="0">
        <a:lnSpc>
          <a:spcPct val="105000"/>
        </a:lnSpc>
        <a:spcBef>
          <a:spcPts val="700"/>
        </a:spcBef>
        <a:spcAft>
          <a:spcPct val="0"/>
        </a:spcAft>
        <a:buClr>
          <a:srgbClr val="000000"/>
        </a:buClr>
        <a:buSzPct val="100000"/>
        <a:buFont typeface="Times New Roman" charset="0"/>
        <a:defRPr sz="1400">
          <a:solidFill>
            <a:srgbClr val="000000"/>
          </a:solidFill>
          <a:latin typeface="+mn-lt"/>
          <a:ea typeface="+mn-ea"/>
          <a:cs typeface="+mn-cs"/>
        </a:defRPr>
      </a:lvl7pPr>
      <a:lvl8pPr marL="3429000" indent="-228600" algn="l" defTabSz="449263" rtl="0" eaLnBrk="0" fontAlgn="base" hangingPunct="0">
        <a:lnSpc>
          <a:spcPct val="105000"/>
        </a:lnSpc>
        <a:spcBef>
          <a:spcPts val="700"/>
        </a:spcBef>
        <a:spcAft>
          <a:spcPct val="0"/>
        </a:spcAft>
        <a:buClr>
          <a:srgbClr val="000000"/>
        </a:buClr>
        <a:buSzPct val="100000"/>
        <a:buFont typeface="Times New Roman" charset="0"/>
        <a:defRPr sz="1400">
          <a:solidFill>
            <a:srgbClr val="000000"/>
          </a:solidFill>
          <a:latin typeface="+mn-lt"/>
          <a:ea typeface="+mn-ea"/>
          <a:cs typeface="+mn-cs"/>
        </a:defRPr>
      </a:lvl8pPr>
      <a:lvl9pPr marL="3886200" indent="-228600" algn="l" defTabSz="449263" rtl="0" eaLnBrk="0" fontAlgn="base" hangingPunct="0">
        <a:lnSpc>
          <a:spcPct val="105000"/>
        </a:lnSpc>
        <a:spcBef>
          <a:spcPts val="700"/>
        </a:spcBef>
        <a:spcAft>
          <a:spcPct val="0"/>
        </a:spcAft>
        <a:buClr>
          <a:srgbClr val="000000"/>
        </a:buClr>
        <a:buSzPct val="100000"/>
        <a:buFont typeface="Times New Roman" charset="0"/>
        <a:defRPr sz="14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a:srcRect/>
          <a:stretch>
            <a:fillRect/>
          </a:stretch>
        </p:blipFill>
        <p:spPr bwMode="auto">
          <a:xfrm>
            <a:off x="0" y="0"/>
            <a:ext cx="1092200" cy="1068388"/>
          </a:xfrm>
          <a:prstGeom prst="rect">
            <a:avLst/>
          </a:prstGeom>
          <a:noFill/>
          <a:ln w="9525">
            <a:noFill/>
            <a:round/>
            <a:headEnd/>
            <a:tailEnd/>
          </a:ln>
        </p:spPr>
      </p:pic>
      <p:pic>
        <p:nvPicPr>
          <p:cNvPr id="1027" name="Picture 2"/>
          <p:cNvPicPr>
            <a:picLocks noChangeAspect="1" noChangeArrowheads="1"/>
          </p:cNvPicPr>
          <p:nvPr/>
        </p:nvPicPr>
        <p:blipFill>
          <a:blip r:embed="rId4"/>
          <a:srcRect/>
          <a:stretch>
            <a:fillRect/>
          </a:stretch>
        </p:blipFill>
        <p:spPr bwMode="auto">
          <a:xfrm>
            <a:off x="8088313" y="0"/>
            <a:ext cx="1068387" cy="1079500"/>
          </a:xfrm>
          <a:prstGeom prst="rect">
            <a:avLst/>
          </a:prstGeom>
          <a:noFill/>
          <a:ln w="9525">
            <a:noFill/>
            <a:round/>
            <a:headEnd/>
            <a:tailEnd/>
          </a:ln>
        </p:spPr>
      </p:pic>
      <p:sp>
        <p:nvSpPr>
          <p:cNvPr id="2" name="Rectangle 3"/>
          <p:cNvSpPr>
            <a:spLocks noChangeArrowheads="1"/>
          </p:cNvSpPr>
          <p:nvPr/>
        </p:nvSpPr>
        <p:spPr bwMode="auto">
          <a:xfrm>
            <a:off x="0" y="6477000"/>
            <a:ext cx="9144000" cy="381000"/>
          </a:xfrm>
          <a:prstGeom prst="rect">
            <a:avLst/>
          </a:prstGeom>
          <a:solidFill>
            <a:srgbClr val="DDDDDD"/>
          </a:solidFill>
          <a:ln w="9525">
            <a:noFill/>
            <a:round/>
            <a:headEnd/>
            <a:tailEnd/>
          </a:ln>
          <a:effectLst/>
        </p:spPr>
        <p:txBody>
          <a:bodyPr wrap="none" anchor="ctr">
            <a:prstTxWarp prst="textNoShape">
              <a:avLst/>
            </a:prstTxWarp>
          </a:bodyPr>
          <a:lstStyle/>
          <a:p>
            <a:pPr defTabSz="449263" fontAlgn="base">
              <a:spcBef>
                <a:spcPct val="0"/>
              </a:spcBef>
              <a:spcAft>
                <a:spcPct val="0"/>
              </a:spcAft>
              <a:buClr>
                <a:srgbClr val="000000"/>
              </a:buClr>
              <a:buSzPct val="100000"/>
              <a:buFont typeface="Times New Roman" charset="0"/>
              <a:buNone/>
              <a:defRPr/>
            </a:pPr>
            <a:endParaRPr lang="en-US" sz="1400" b="1">
              <a:solidFill>
                <a:srgbClr val="FFFFFF"/>
              </a:solidFill>
              <a:latin typeface="Arial" charset="0"/>
            </a:endParaRPr>
          </a:p>
        </p:txBody>
      </p:sp>
      <p:sp>
        <p:nvSpPr>
          <p:cNvPr id="1029" name="Rectangle 4"/>
          <p:cNvSpPr>
            <a:spLocks noGrp="1" noChangeArrowheads="1"/>
          </p:cNvSpPr>
          <p:nvPr>
            <p:ph type="title"/>
          </p:nvPr>
        </p:nvSpPr>
        <p:spPr bwMode="auto">
          <a:xfrm>
            <a:off x="1066800" y="-3175"/>
            <a:ext cx="7010400" cy="1066800"/>
          </a:xfrm>
          <a:prstGeom prst="rect">
            <a:avLst/>
          </a:prstGeom>
          <a:solidFill>
            <a:srgbClr val="DDDDDD"/>
          </a:solidFill>
          <a:ln w="9525">
            <a:noFill/>
            <a:round/>
            <a:headEnd/>
            <a:tailEnd/>
          </a:ln>
        </p:spPr>
        <p:txBody>
          <a:bodyPr vert="horz" wrap="square" lIns="90000" tIns="46800" rIns="90000" bIns="46800" numCol="1" anchor="ctr" anchorCtr="0" compatLnSpc="1">
            <a:prstTxWarp prst="textNoShape">
              <a:avLst/>
            </a:prstTxWarp>
          </a:bodyPr>
          <a:lstStyle/>
          <a:p>
            <a:pPr lvl="0"/>
            <a:r>
              <a:rPr lang="en-GB"/>
              <a:t>Klicken Sie, um das Format des Titeltextes zu bearbeiten</a:t>
            </a:r>
          </a:p>
        </p:txBody>
      </p:sp>
      <p:sp>
        <p:nvSpPr>
          <p:cNvPr id="1030" name="Rectangle 5"/>
          <p:cNvSpPr>
            <a:spLocks noGrp="1" noChangeArrowheads="1"/>
          </p:cNvSpPr>
          <p:nvPr>
            <p:ph type="body" idx="1"/>
          </p:nvPr>
        </p:nvSpPr>
        <p:spPr bwMode="auto">
          <a:xfrm>
            <a:off x="152400" y="1143000"/>
            <a:ext cx="8824913" cy="49688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Klicken Sie, um die Formate des Gliederungstextes zu bearbeiten</a:t>
            </a:r>
          </a:p>
          <a:p>
            <a:pPr lvl="1"/>
            <a:r>
              <a:rPr lang="en-GB"/>
              <a:t>Zweite Gliederungsebene</a:t>
            </a:r>
          </a:p>
          <a:p>
            <a:pPr lvl="2"/>
            <a:r>
              <a:rPr lang="en-GB"/>
              <a:t>Dritte Gliederungsebene</a:t>
            </a:r>
          </a:p>
          <a:p>
            <a:pPr lvl="3"/>
            <a:r>
              <a:rPr lang="en-GB"/>
              <a:t>Vierte Gliederungsebene</a:t>
            </a:r>
          </a:p>
          <a:p>
            <a:pPr lvl="4"/>
            <a:r>
              <a:rPr lang="en-GB"/>
              <a:t>Fünfte Gliederungsebene</a:t>
            </a:r>
          </a:p>
          <a:p>
            <a:pPr lvl="4"/>
            <a:r>
              <a:rPr lang="en-GB"/>
              <a:t>Sechste Gliederungsebene</a:t>
            </a:r>
          </a:p>
          <a:p>
            <a:pPr lvl="4"/>
            <a:r>
              <a:rPr lang="en-GB"/>
              <a:t>Siebente Gliederungsebene</a:t>
            </a:r>
          </a:p>
          <a:p>
            <a:pPr lvl="4"/>
            <a:r>
              <a:rPr lang="en-GB"/>
              <a:t>Achte Gliederungsebene</a:t>
            </a:r>
          </a:p>
          <a:p>
            <a:pPr lvl="4"/>
            <a:r>
              <a:rPr lang="en-GB"/>
              <a:t>Neunte Gliederungsebene</a:t>
            </a:r>
          </a:p>
        </p:txBody>
      </p:sp>
      <p:sp>
        <p:nvSpPr>
          <p:cNvPr id="3" name="Rectangle 6"/>
          <p:cNvSpPr>
            <a:spLocks noGrp="1" noChangeArrowheads="1"/>
          </p:cNvSpPr>
          <p:nvPr>
            <p:ph type="dt"/>
          </p:nvPr>
        </p:nvSpPr>
        <p:spPr bwMode="auto">
          <a:xfrm>
            <a:off x="76200" y="6537325"/>
            <a:ext cx="21193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pPr defTabSz="449263" fontAlgn="base">
              <a:spcBef>
                <a:spcPct val="0"/>
              </a:spcBef>
              <a:spcAft>
                <a:spcPct val="0"/>
              </a:spcAft>
              <a:buClr>
                <a:srgbClr val="000000"/>
              </a:buClr>
              <a:buSzPct val="100000"/>
              <a:buFont typeface="Times New Roman" charset="0"/>
              <a:buNone/>
              <a:defRPr/>
            </a:pPr>
            <a:r>
              <a:rPr lang="en-US" sz="1400" b="1">
                <a:latin typeface="Arial" charset="0"/>
              </a:rPr>
              <a:t>Gianluca Valentino</a:t>
            </a:r>
          </a:p>
        </p:txBody>
      </p:sp>
      <p:sp>
        <p:nvSpPr>
          <p:cNvPr id="1031" name="Text Box 7"/>
          <p:cNvSpPr txBox="1">
            <a:spLocks noChangeArrowheads="1"/>
          </p:cNvSpPr>
          <p:nvPr/>
        </p:nvSpPr>
        <p:spPr bwMode="auto">
          <a:xfrm>
            <a:off x="3124200" y="6537325"/>
            <a:ext cx="2895600" cy="460375"/>
          </a:xfrm>
          <a:prstGeom prst="rect">
            <a:avLst/>
          </a:prstGeom>
          <a:noFill/>
          <a:ln w="9525">
            <a:noFill/>
            <a:round/>
            <a:headEnd/>
            <a:tailEnd/>
          </a:ln>
          <a:effectLst/>
        </p:spPr>
        <p:txBody>
          <a:bodyPr wrap="none" anchor="ctr">
            <a:prstTxWarp prst="textNoShape">
              <a:avLst/>
            </a:prstTxWarp>
          </a:bodyPr>
          <a:lstStyle/>
          <a:p>
            <a:pPr defTabSz="449263" fontAlgn="base">
              <a:spcBef>
                <a:spcPct val="0"/>
              </a:spcBef>
              <a:spcAft>
                <a:spcPct val="0"/>
              </a:spcAft>
              <a:buClr>
                <a:srgbClr val="000000"/>
              </a:buClr>
              <a:buSzPct val="100000"/>
              <a:buFont typeface="Times New Roman" charset="0"/>
              <a:buNone/>
              <a:defRPr/>
            </a:pPr>
            <a:endParaRPr lang="en-US" sz="1400" b="1">
              <a:solidFill>
                <a:srgbClr val="FFFFFF"/>
              </a:solidFill>
              <a:latin typeface="Arial" charset="0"/>
            </a:endParaRPr>
          </a:p>
        </p:txBody>
      </p:sp>
      <p:sp>
        <p:nvSpPr>
          <p:cNvPr id="1032" name="Rectangle 8"/>
          <p:cNvSpPr>
            <a:spLocks noGrp="1" noChangeArrowheads="1"/>
          </p:cNvSpPr>
          <p:nvPr>
            <p:ph type="sldNum"/>
          </p:nvPr>
        </p:nvSpPr>
        <p:spPr bwMode="auto">
          <a:xfrm>
            <a:off x="6934200" y="6537325"/>
            <a:ext cx="2119313" cy="2746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ea typeface="+mn-ea"/>
                <a:cs typeface="+mn-cs"/>
              </a:defRPr>
            </a:lvl1pPr>
          </a:lstStyle>
          <a:p>
            <a:pPr defTabSz="449263" fontAlgn="base">
              <a:spcBef>
                <a:spcPct val="0"/>
              </a:spcBef>
              <a:spcAft>
                <a:spcPct val="0"/>
              </a:spcAft>
              <a:buClr>
                <a:srgbClr val="000000"/>
              </a:buClr>
              <a:buSzPct val="100000"/>
              <a:buFont typeface="Times New Roman" charset="0"/>
              <a:buNone/>
              <a:defRPr/>
            </a:pPr>
            <a:fld id="{91FBE313-E3F2-AA48-AFE1-1125E39E100B}" type="slidenum">
              <a:rPr lang="en-US" b="1">
                <a:latin typeface="Arial" charset="0"/>
              </a:rPr>
              <a:pPr defTabSz="449263" fontAlgn="base">
                <a:spcBef>
                  <a:spcPct val="0"/>
                </a:spcBef>
                <a:spcAft>
                  <a:spcPct val="0"/>
                </a:spcAft>
                <a:buClr>
                  <a:srgbClr val="000000"/>
                </a:buClr>
                <a:buSzPct val="100000"/>
                <a:buFont typeface="Times New Roman" charset="0"/>
                <a:buNone/>
                <a:defRPr/>
              </a:pPr>
              <a:t>‹#›</a:t>
            </a:fld>
            <a:endParaRPr lang="en-US" b="1">
              <a:latin typeface="Arial" charset="0"/>
            </a:endParaRPr>
          </a:p>
        </p:txBody>
      </p:sp>
    </p:spTree>
  </p:cSld>
  <p:clrMap bg1="lt1" tx1="dk1" bg2="lt2" tx2="dk2" accent1="accent1" accent2="accent2" accent3="accent3" accent4="accent4" accent5="accent5" accent6="accent6" hlink="hlink" folHlink="folHlink"/>
  <p:sldLayoutIdLst>
    <p:sldLayoutId id="2147483665" r:id="rId1"/>
  </p:sldLayoutIdLst>
  <p:hf sldNum="0" hdr="0" ftr="0"/>
  <p:txStyles>
    <p:titleStyle>
      <a:lvl1pPr algn="ctr" defTabSz="449263" rtl="0" eaLnBrk="0" fontAlgn="base" hangingPunct="0">
        <a:spcBef>
          <a:spcPct val="0"/>
        </a:spcBef>
        <a:spcAft>
          <a:spcPct val="0"/>
        </a:spcAft>
        <a:buClr>
          <a:srgbClr val="000000"/>
        </a:buClr>
        <a:buSzPct val="100000"/>
        <a:buFont typeface="Times New Roman" charset="0"/>
        <a:defRPr sz="3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3200">
          <a:solidFill>
            <a:srgbClr val="000000"/>
          </a:solidFill>
          <a:latin typeface="Garamond" charset="0"/>
          <a:ea typeface="ＭＳ Ｐゴシック" charset="-128"/>
          <a:cs typeface="ＭＳ Ｐゴシック" charset="-128"/>
        </a:defRPr>
      </a:lvl2pPr>
      <a:lvl3pPr algn="ctr" defTabSz="449263" rtl="0" eaLnBrk="0" fontAlgn="base" hangingPunct="0">
        <a:spcBef>
          <a:spcPct val="0"/>
        </a:spcBef>
        <a:spcAft>
          <a:spcPct val="0"/>
        </a:spcAft>
        <a:buClr>
          <a:srgbClr val="000000"/>
        </a:buClr>
        <a:buSzPct val="100000"/>
        <a:buFont typeface="Times New Roman" charset="0"/>
        <a:defRPr sz="3200">
          <a:solidFill>
            <a:srgbClr val="000000"/>
          </a:solidFill>
          <a:latin typeface="Garamond" charset="0"/>
          <a:ea typeface="ＭＳ Ｐゴシック" charset="-128"/>
          <a:cs typeface="ＭＳ Ｐゴシック" charset="-128"/>
        </a:defRPr>
      </a:lvl3pPr>
      <a:lvl4pPr algn="ctr" defTabSz="449263" rtl="0" eaLnBrk="0" fontAlgn="base" hangingPunct="0">
        <a:spcBef>
          <a:spcPct val="0"/>
        </a:spcBef>
        <a:spcAft>
          <a:spcPct val="0"/>
        </a:spcAft>
        <a:buClr>
          <a:srgbClr val="000000"/>
        </a:buClr>
        <a:buSzPct val="100000"/>
        <a:buFont typeface="Times New Roman" charset="0"/>
        <a:defRPr sz="3200">
          <a:solidFill>
            <a:srgbClr val="000000"/>
          </a:solidFill>
          <a:latin typeface="Garamond" charset="0"/>
          <a:ea typeface="ＭＳ Ｐゴシック" charset="-128"/>
          <a:cs typeface="ＭＳ Ｐゴシック" charset="-128"/>
        </a:defRPr>
      </a:lvl4pPr>
      <a:lvl5pPr algn="ctr" defTabSz="449263" rtl="0" eaLnBrk="0" fontAlgn="base" hangingPunct="0">
        <a:spcBef>
          <a:spcPct val="0"/>
        </a:spcBef>
        <a:spcAft>
          <a:spcPct val="0"/>
        </a:spcAft>
        <a:buClr>
          <a:srgbClr val="000000"/>
        </a:buClr>
        <a:buSzPct val="100000"/>
        <a:buFont typeface="Times New Roman" charset="0"/>
        <a:defRPr sz="3200">
          <a:solidFill>
            <a:srgbClr val="000000"/>
          </a:solidFill>
          <a:latin typeface="Garamond" charset="0"/>
          <a:ea typeface="ＭＳ Ｐゴシック" charset="-128"/>
          <a:cs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charset="0"/>
        <a:defRPr sz="3200">
          <a:solidFill>
            <a:srgbClr val="000000"/>
          </a:solidFill>
          <a:latin typeface="Garamond" charset="0"/>
          <a:ea typeface="ＭＳ Ｐゴシック" charset="-128"/>
          <a:cs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charset="0"/>
        <a:defRPr sz="3200">
          <a:solidFill>
            <a:srgbClr val="000000"/>
          </a:solidFill>
          <a:latin typeface="Garamond" charset="0"/>
          <a:ea typeface="ＭＳ Ｐゴシック" charset="-128"/>
          <a:cs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charset="0"/>
        <a:defRPr sz="3200">
          <a:solidFill>
            <a:srgbClr val="000000"/>
          </a:solidFill>
          <a:latin typeface="Garamond" charset="0"/>
          <a:ea typeface="ＭＳ Ｐゴシック" charset="-128"/>
          <a:cs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charset="0"/>
        <a:defRPr sz="3200">
          <a:solidFill>
            <a:srgbClr val="000000"/>
          </a:solidFill>
          <a:latin typeface="Garamond" charset="0"/>
          <a:ea typeface="ＭＳ Ｐゴシック" charset="-128"/>
          <a:cs typeface="ＭＳ Ｐゴシック" charset="-128"/>
        </a:defRPr>
      </a:lvl9pPr>
    </p:titleStyle>
    <p:bodyStyle>
      <a:lvl1pPr marL="342900" indent="-342900" algn="l" defTabSz="449263" rtl="0" eaLnBrk="0" fontAlgn="base" hangingPunct="0">
        <a:lnSpc>
          <a:spcPct val="105000"/>
        </a:lnSpc>
        <a:spcBef>
          <a:spcPts val="1000"/>
        </a:spcBef>
        <a:spcAft>
          <a:spcPct val="0"/>
        </a:spcAft>
        <a:buClr>
          <a:srgbClr val="000000"/>
        </a:buClr>
        <a:buSzPct val="100000"/>
        <a:buFont typeface="Times New Roman" charset="0"/>
        <a:defRPr sz="2000">
          <a:solidFill>
            <a:srgbClr val="000000"/>
          </a:solidFill>
          <a:latin typeface="+mn-lt"/>
          <a:ea typeface="+mn-ea"/>
          <a:cs typeface="+mn-cs"/>
        </a:defRPr>
      </a:lvl1pPr>
      <a:lvl2pPr marL="742950" indent="-285750" algn="l" defTabSz="449263" rtl="0" eaLnBrk="0" fontAlgn="base" hangingPunct="0">
        <a:lnSpc>
          <a:spcPct val="105000"/>
        </a:lnSpc>
        <a:spcBef>
          <a:spcPts val="900"/>
        </a:spcBef>
        <a:spcAft>
          <a:spcPct val="0"/>
        </a:spcAft>
        <a:buClr>
          <a:srgbClr val="000000"/>
        </a:buClr>
        <a:buSzPct val="100000"/>
        <a:buFont typeface="Times New Roman" charset="0"/>
        <a:defRPr>
          <a:solidFill>
            <a:srgbClr val="000000"/>
          </a:solidFill>
          <a:latin typeface="+mn-lt"/>
          <a:ea typeface="+mn-ea"/>
          <a:cs typeface="+mn-cs"/>
        </a:defRPr>
      </a:lvl2pPr>
      <a:lvl3pPr marL="1143000" indent="-228600" algn="l" defTabSz="449263" rtl="0" eaLnBrk="0" fontAlgn="base" hangingPunct="0">
        <a:lnSpc>
          <a:spcPct val="105000"/>
        </a:lnSpc>
        <a:spcBef>
          <a:spcPts val="800"/>
        </a:spcBef>
        <a:spcAft>
          <a:spcPct val="0"/>
        </a:spcAft>
        <a:buClr>
          <a:srgbClr val="000000"/>
        </a:buClr>
        <a:buSzPct val="100000"/>
        <a:buFont typeface="Times New Roman" charset="0"/>
        <a:defRPr sz="1600">
          <a:solidFill>
            <a:srgbClr val="000000"/>
          </a:solidFill>
          <a:latin typeface="+mn-lt"/>
          <a:ea typeface="+mn-ea"/>
          <a:cs typeface="+mn-cs"/>
        </a:defRPr>
      </a:lvl3pPr>
      <a:lvl4pPr marL="1600200" indent="-228600" algn="l" defTabSz="449263" rtl="0" eaLnBrk="0" fontAlgn="base" hangingPunct="0">
        <a:lnSpc>
          <a:spcPct val="105000"/>
        </a:lnSpc>
        <a:spcBef>
          <a:spcPts val="700"/>
        </a:spcBef>
        <a:spcAft>
          <a:spcPct val="0"/>
        </a:spcAft>
        <a:buClr>
          <a:srgbClr val="000000"/>
        </a:buClr>
        <a:buSzPct val="100000"/>
        <a:buFont typeface="Times New Roman" charset="0"/>
        <a:defRPr sz="1400">
          <a:solidFill>
            <a:srgbClr val="000000"/>
          </a:solidFill>
          <a:latin typeface="+mn-lt"/>
          <a:ea typeface="+mn-ea"/>
          <a:cs typeface="+mn-cs"/>
        </a:defRPr>
      </a:lvl4pPr>
      <a:lvl5pPr marL="2057400" indent="-228600" algn="l" defTabSz="449263" rtl="0" eaLnBrk="0" fontAlgn="base" hangingPunct="0">
        <a:lnSpc>
          <a:spcPct val="105000"/>
        </a:lnSpc>
        <a:spcBef>
          <a:spcPts val="700"/>
        </a:spcBef>
        <a:spcAft>
          <a:spcPct val="0"/>
        </a:spcAft>
        <a:buClr>
          <a:srgbClr val="000000"/>
        </a:buClr>
        <a:buSzPct val="100000"/>
        <a:buFont typeface="Times New Roman" charset="0"/>
        <a:defRPr sz="1400">
          <a:solidFill>
            <a:srgbClr val="000000"/>
          </a:solidFill>
          <a:latin typeface="+mn-lt"/>
          <a:ea typeface="+mn-ea"/>
          <a:cs typeface="+mn-cs"/>
        </a:defRPr>
      </a:lvl5pPr>
      <a:lvl6pPr marL="2514600" indent="-228600" algn="l" defTabSz="449263" rtl="0" eaLnBrk="0" fontAlgn="base" hangingPunct="0">
        <a:lnSpc>
          <a:spcPct val="105000"/>
        </a:lnSpc>
        <a:spcBef>
          <a:spcPts val="700"/>
        </a:spcBef>
        <a:spcAft>
          <a:spcPct val="0"/>
        </a:spcAft>
        <a:buClr>
          <a:srgbClr val="000000"/>
        </a:buClr>
        <a:buSzPct val="100000"/>
        <a:buFont typeface="Times New Roman" charset="0"/>
        <a:defRPr sz="1400">
          <a:solidFill>
            <a:srgbClr val="000000"/>
          </a:solidFill>
          <a:latin typeface="+mn-lt"/>
          <a:ea typeface="+mn-ea"/>
          <a:cs typeface="+mn-cs"/>
        </a:defRPr>
      </a:lvl6pPr>
      <a:lvl7pPr marL="2971800" indent="-228600" algn="l" defTabSz="449263" rtl="0" eaLnBrk="0" fontAlgn="base" hangingPunct="0">
        <a:lnSpc>
          <a:spcPct val="105000"/>
        </a:lnSpc>
        <a:spcBef>
          <a:spcPts val="700"/>
        </a:spcBef>
        <a:spcAft>
          <a:spcPct val="0"/>
        </a:spcAft>
        <a:buClr>
          <a:srgbClr val="000000"/>
        </a:buClr>
        <a:buSzPct val="100000"/>
        <a:buFont typeface="Times New Roman" charset="0"/>
        <a:defRPr sz="1400">
          <a:solidFill>
            <a:srgbClr val="000000"/>
          </a:solidFill>
          <a:latin typeface="+mn-lt"/>
          <a:ea typeface="+mn-ea"/>
          <a:cs typeface="+mn-cs"/>
        </a:defRPr>
      </a:lvl7pPr>
      <a:lvl8pPr marL="3429000" indent="-228600" algn="l" defTabSz="449263" rtl="0" eaLnBrk="0" fontAlgn="base" hangingPunct="0">
        <a:lnSpc>
          <a:spcPct val="105000"/>
        </a:lnSpc>
        <a:spcBef>
          <a:spcPts val="700"/>
        </a:spcBef>
        <a:spcAft>
          <a:spcPct val="0"/>
        </a:spcAft>
        <a:buClr>
          <a:srgbClr val="000000"/>
        </a:buClr>
        <a:buSzPct val="100000"/>
        <a:buFont typeface="Times New Roman" charset="0"/>
        <a:defRPr sz="1400">
          <a:solidFill>
            <a:srgbClr val="000000"/>
          </a:solidFill>
          <a:latin typeface="+mn-lt"/>
          <a:ea typeface="+mn-ea"/>
          <a:cs typeface="+mn-cs"/>
        </a:defRPr>
      </a:lvl8pPr>
      <a:lvl9pPr marL="3886200" indent="-228600" algn="l" defTabSz="449263" rtl="0" eaLnBrk="0" fontAlgn="base" hangingPunct="0">
        <a:lnSpc>
          <a:spcPct val="105000"/>
        </a:lnSpc>
        <a:spcBef>
          <a:spcPts val="700"/>
        </a:spcBef>
        <a:spcAft>
          <a:spcPct val="0"/>
        </a:spcAft>
        <a:buClr>
          <a:srgbClr val="000000"/>
        </a:buClr>
        <a:buSzPct val="100000"/>
        <a:buFont typeface="Times New Roman" charset="0"/>
        <a:defRPr sz="14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Tuesday/Wednesday 9/10.11.</a:t>
            </a:r>
            <a:endParaRPr lang="en-US" dirty="0"/>
          </a:p>
        </p:txBody>
      </p:sp>
      <p:sp>
        <p:nvSpPr>
          <p:cNvPr id="9" name="Content Placeholder 8"/>
          <p:cNvSpPr>
            <a:spLocks noGrp="1"/>
          </p:cNvSpPr>
          <p:nvPr>
            <p:ph idx="1"/>
          </p:nvPr>
        </p:nvSpPr>
        <p:spPr>
          <a:xfrm>
            <a:off x="228600" y="861975"/>
            <a:ext cx="8686800" cy="5569320"/>
          </a:xfrm>
        </p:spPr>
        <p:txBody>
          <a:bodyPr/>
          <a:lstStyle/>
          <a:p>
            <a:r>
              <a:rPr lang="en-US" dirty="0" smtClean="0"/>
              <a:t>22h50: </a:t>
            </a:r>
            <a:r>
              <a:rPr lang="en-US" u="sng" dirty="0" smtClean="0"/>
              <a:t>Stable beams with 17 bunches, 16 colliding pairs fill# 1485</a:t>
            </a:r>
            <a:r>
              <a:rPr lang="en-US" dirty="0" smtClean="0"/>
              <a:t> - initial </a:t>
            </a:r>
            <a:r>
              <a:rPr lang="en-US" dirty="0" err="1" smtClean="0"/>
              <a:t>lumi</a:t>
            </a:r>
            <a:r>
              <a:rPr lang="en-US" dirty="0" smtClean="0"/>
              <a:t> 3.5e24 cm-2s-1.</a:t>
            </a:r>
          </a:p>
          <a:p>
            <a:r>
              <a:rPr lang="en-US" dirty="0" smtClean="0"/>
              <a:t>12h30: Adjust mode for end-of-fill study.</a:t>
            </a:r>
          </a:p>
          <a:p>
            <a:r>
              <a:rPr lang="en-US" dirty="0" smtClean="0"/>
              <a:t>13h21: </a:t>
            </a:r>
            <a:r>
              <a:rPr lang="en-US" dirty="0" err="1" smtClean="0"/>
              <a:t>Rampdown</a:t>
            </a:r>
            <a:r>
              <a:rPr lang="en-US" dirty="0" smtClean="0"/>
              <a:t> and </a:t>
            </a:r>
            <a:r>
              <a:rPr lang="en-US" dirty="0" err="1" smtClean="0"/>
              <a:t>precycle</a:t>
            </a:r>
            <a:r>
              <a:rPr lang="en-US" dirty="0" smtClean="0"/>
              <a:t>.</a:t>
            </a:r>
          </a:p>
          <a:p>
            <a:r>
              <a:rPr lang="en-US" dirty="0" smtClean="0"/>
              <a:t>14h13: Problem with timing card in RF front end at SPS. </a:t>
            </a:r>
          </a:p>
          <a:p>
            <a:r>
              <a:rPr lang="en-US" dirty="0" smtClean="0"/>
              <a:t>14h39: PS RF cavity down now.</a:t>
            </a:r>
          </a:p>
          <a:p>
            <a:r>
              <a:rPr lang="en-US" dirty="0" smtClean="0"/>
              <a:t>15h10: Injection.</a:t>
            </a:r>
          </a:p>
          <a:p>
            <a:r>
              <a:rPr lang="en-US" dirty="0" smtClean="0"/>
              <a:t>15h45: Tested dynamic change of reference for the Tune-FB and fitter window.</a:t>
            </a:r>
          </a:p>
          <a:p>
            <a:r>
              <a:rPr lang="en-US" dirty="0" smtClean="0"/>
              <a:t>16h19: PS RF problem.</a:t>
            </a:r>
          </a:p>
          <a:p>
            <a:r>
              <a:rPr lang="en-US" dirty="0" smtClean="0"/>
              <a:t>17h26: Injection.</a:t>
            </a:r>
          </a:p>
          <a:p>
            <a:r>
              <a:rPr lang="en-US" dirty="0" smtClean="0"/>
              <a:t>18h28: Start ramp. 69 bunches.</a:t>
            </a:r>
          </a:p>
          <a:p>
            <a:r>
              <a:rPr lang="en-US" dirty="0" smtClean="0"/>
              <a:t>18h41: RCBXH1.R2 tripped, beam dump.</a:t>
            </a:r>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8:30 meeting</a:t>
            </a:r>
            <a:endParaRPr lang="en-US"/>
          </a:p>
        </p:txBody>
      </p:sp>
      <p:sp>
        <p:nvSpPr>
          <p:cNvPr id="5" name="Slide Number Placeholder 4"/>
          <p:cNvSpPr>
            <a:spLocks noGrp="1"/>
          </p:cNvSpPr>
          <p:nvPr>
            <p:ph type="sldNum" sz="quarter" idx="11"/>
          </p:nvPr>
        </p:nvSpPr>
        <p:spPr/>
        <p:txBody>
          <a:bodyPr/>
          <a:lstStyle/>
          <a:p>
            <a:fld id="{CEB08561-987D-B145-A016-90E5F81A7EBF}" type="slidenum">
              <a:rPr lang="en-US" smtClean="0"/>
              <a:pPr/>
              <a:t>1</a:t>
            </a:fld>
            <a:r>
              <a:rPr lang="en-US" smtClean="0"/>
              <a:t> </a:t>
            </a:r>
            <a:endParaRPr lang="en-US"/>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Maps: Physics Conditions B1 V</a:t>
            </a:r>
            <a:endParaRPr lang="en-US" dirty="0"/>
          </a:p>
        </p:txBody>
      </p:sp>
      <p:sp>
        <p:nvSpPr>
          <p:cNvPr id="4" name="Date Placeholder 3"/>
          <p:cNvSpPr>
            <a:spLocks noGrp="1"/>
          </p:cNvSpPr>
          <p:nvPr>
            <p:ph type="dt" idx="10"/>
          </p:nvPr>
        </p:nvSpPr>
        <p:spPr/>
        <p:txBody>
          <a:bodyPr/>
          <a:lstStyle/>
          <a:p>
            <a:pPr>
              <a:defRPr/>
            </a:pPr>
            <a:r>
              <a:rPr lang="en-US" smtClean="0"/>
              <a:t>Gianluca Valentino</a:t>
            </a:r>
            <a:endParaRPr lang="en-US"/>
          </a:p>
        </p:txBody>
      </p:sp>
      <p:sp>
        <p:nvSpPr>
          <p:cNvPr id="6" name="Content Placeholder 5"/>
          <p:cNvSpPr>
            <a:spLocks noGrp="1"/>
          </p:cNvSpPr>
          <p:nvPr>
            <p:ph idx="1"/>
          </p:nvPr>
        </p:nvSpPr>
        <p:spPr/>
        <p:txBody>
          <a:bodyPr/>
          <a:lstStyle/>
          <a:p>
            <a:endParaRPr lang="en-US"/>
          </a:p>
        </p:txBody>
      </p:sp>
      <p:pic>
        <p:nvPicPr>
          <p:cNvPr id="7" name="Content Placeholder 4" descr="b1-vert.png"/>
          <p:cNvPicPr>
            <a:picLocks noChangeAspect="1"/>
          </p:cNvPicPr>
          <p:nvPr/>
        </p:nvPicPr>
        <p:blipFill>
          <a:blip r:embed="rId2"/>
          <a:srcRect l="-3834" r="-3834"/>
          <a:stretch>
            <a:fillRect/>
          </a:stretch>
        </p:blipFill>
        <p:spPr bwMode="auto">
          <a:xfrm>
            <a:off x="-381002" y="1134173"/>
            <a:ext cx="9358316" cy="5269208"/>
          </a:xfrm>
          <a:prstGeom prst="rect">
            <a:avLst/>
          </a:prstGeom>
          <a:noFill/>
          <a:ln w="9525">
            <a:noFill/>
            <a:round/>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dirty="0" smtClean="0"/>
              <a:t>Loss Maps: Physics Conditions B2 V</a:t>
            </a:r>
          </a:p>
        </p:txBody>
      </p:sp>
      <p:pic>
        <p:nvPicPr>
          <p:cNvPr id="69635" name="Content Placeholder 4" descr="2_betatron_losses_B2_3500GeV_ver_norm_stable_beams.pdf"/>
          <p:cNvPicPr>
            <a:picLocks noGrp="1" noChangeAspect="1"/>
          </p:cNvPicPr>
          <p:nvPr>
            <p:ph idx="1"/>
          </p:nvPr>
        </p:nvPicPr>
        <p:blipFill>
          <a:blip r:embed="rId2"/>
          <a:srcRect l="-3775" r="-3775"/>
          <a:stretch>
            <a:fillRect/>
          </a:stretch>
        </p:blipFill>
        <p:spPr>
          <a:xfrm>
            <a:off x="-360363" y="1143000"/>
            <a:ext cx="9337676" cy="5257800"/>
          </a:xfrm>
        </p:spPr>
      </p:pic>
      <p:sp>
        <p:nvSpPr>
          <p:cNvPr id="69636" name="Date Placeholder 3"/>
          <p:cNvSpPr>
            <a:spLocks noGrp="1"/>
          </p:cNvSpPr>
          <p:nvPr>
            <p:ph type="dt" sz="quarter" idx="10"/>
          </p:nvPr>
        </p:nvSpPr>
        <p:spPr>
          <a:noFill/>
        </p:spPr>
        <p:txBody>
          <a:bodyPr/>
          <a:lstStyle/>
          <a:p>
            <a:r>
              <a:rPr lang="en-US" smtClean="0"/>
              <a:t>Gianluca Valentino</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Maps: Physics Conditions B2 V</a:t>
            </a:r>
            <a:endParaRPr lang="en-US" dirty="0"/>
          </a:p>
        </p:txBody>
      </p:sp>
      <p:sp>
        <p:nvSpPr>
          <p:cNvPr id="4" name="Date Placeholder 3"/>
          <p:cNvSpPr>
            <a:spLocks noGrp="1"/>
          </p:cNvSpPr>
          <p:nvPr>
            <p:ph type="dt" idx="10"/>
          </p:nvPr>
        </p:nvSpPr>
        <p:spPr/>
        <p:txBody>
          <a:bodyPr/>
          <a:lstStyle/>
          <a:p>
            <a:pPr>
              <a:defRPr/>
            </a:pPr>
            <a:r>
              <a:rPr lang="en-US" smtClean="0"/>
              <a:t>Gianluca Valentino</a:t>
            </a:r>
            <a:endParaRPr lang="en-US"/>
          </a:p>
        </p:txBody>
      </p:sp>
      <p:sp>
        <p:nvSpPr>
          <p:cNvPr id="9" name="Content Placeholder 8"/>
          <p:cNvSpPr>
            <a:spLocks noGrp="1"/>
          </p:cNvSpPr>
          <p:nvPr>
            <p:ph idx="1"/>
          </p:nvPr>
        </p:nvSpPr>
        <p:spPr/>
        <p:txBody>
          <a:bodyPr/>
          <a:lstStyle/>
          <a:p>
            <a:endParaRPr lang="en-US"/>
          </a:p>
        </p:txBody>
      </p:sp>
      <p:pic>
        <p:nvPicPr>
          <p:cNvPr id="10" name="Content Placeholder 7" descr="b2-vert.png"/>
          <p:cNvPicPr>
            <a:picLocks noChangeAspect="1"/>
          </p:cNvPicPr>
          <p:nvPr/>
        </p:nvPicPr>
        <p:blipFill>
          <a:blip r:embed="rId2"/>
          <a:srcRect l="-3794" r="-3794"/>
          <a:stretch>
            <a:fillRect/>
          </a:stretch>
        </p:blipFill>
        <p:spPr bwMode="auto">
          <a:xfrm>
            <a:off x="-360364" y="1128769"/>
            <a:ext cx="9337677" cy="5257587"/>
          </a:xfrm>
          <a:prstGeom prst="rect">
            <a:avLst/>
          </a:prstGeom>
          <a:noFill/>
          <a:ln w="9525">
            <a:noFill/>
            <a:round/>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Wednesday/Thursday 10/11.11.</a:t>
            </a:r>
            <a:endParaRPr lang="en-US" dirty="0"/>
          </a:p>
        </p:txBody>
      </p:sp>
      <p:sp>
        <p:nvSpPr>
          <p:cNvPr id="9" name="Content Placeholder 8"/>
          <p:cNvSpPr>
            <a:spLocks noGrp="1"/>
          </p:cNvSpPr>
          <p:nvPr>
            <p:ph idx="1"/>
          </p:nvPr>
        </p:nvSpPr>
        <p:spPr>
          <a:xfrm>
            <a:off x="228600" y="803184"/>
            <a:ext cx="8686800" cy="5838915"/>
          </a:xfrm>
        </p:spPr>
        <p:txBody>
          <a:bodyPr/>
          <a:lstStyle/>
          <a:p>
            <a:r>
              <a:rPr lang="en-US" dirty="0" smtClean="0"/>
              <a:t>18h41: </a:t>
            </a:r>
            <a:r>
              <a:rPr lang="en-US" dirty="0" smtClean="0">
                <a:solidFill>
                  <a:srgbClr val="FF0000"/>
                </a:solidFill>
              </a:rPr>
              <a:t>RCBXH1.R2 </a:t>
            </a:r>
            <a:r>
              <a:rPr lang="en-US" dirty="0" smtClean="0"/>
              <a:t>tripped, dump. </a:t>
            </a:r>
            <a:r>
              <a:rPr lang="en-US" dirty="0" smtClean="0">
                <a:solidFill>
                  <a:srgbClr val="FF0000"/>
                </a:solidFill>
              </a:rPr>
              <a:t>Access</a:t>
            </a:r>
            <a:r>
              <a:rPr lang="en-US" dirty="0" smtClean="0"/>
              <a:t>: board A high U_RES?</a:t>
            </a:r>
          </a:p>
          <a:p>
            <a:r>
              <a:rPr lang="en-US" dirty="0" smtClean="0"/>
              <a:t>21h31: Recover and </a:t>
            </a:r>
            <a:r>
              <a:rPr lang="en-US" dirty="0" err="1" smtClean="0"/>
              <a:t>precycle</a:t>
            </a:r>
            <a:r>
              <a:rPr lang="en-US" dirty="0" smtClean="0"/>
              <a:t>.</a:t>
            </a:r>
          </a:p>
          <a:p>
            <a:r>
              <a:rPr lang="en-US" dirty="0" smtClean="0"/>
              <a:t>21h48: </a:t>
            </a:r>
            <a:r>
              <a:rPr lang="en-US" dirty="0" smtClean="0">
                <a:solidFill>
                  <a:srgbClr val="FF0000"/>
                </a:solidFill>
              </a:rPr>
              <a:t>RCBXH1.R2 </a:t>
            </a:r>
            <a:r>
              <a:rPr lang="en-US" dirty="0" smtClean="0"/>
              <a:t>tripped again. </a:t>
            </a:r>
            <a:r>
              <a:rPr lang="en-US" dirty="0" smtClean="0">
                <a:solidFill>
                  <a:srgbClr val="FF0000"/>
                </a:solidFill>
              </a:rPr>
              <a:t>Access</a:t>
            </a:r>
            <a:r>
              <a:rPr lang="en-US" dirty="0" smtClean="0"/>
              <a:t>. Connector? Old card.</a:t>
            </a:r>
          </a:p>
          <a:p>
            <a:r>
              <a:rPr lang="en-US" dirty="0" smtClean="0"/>
              <a:t>00h03: Recover and </a:t>
            </a:r>
            <a:r>
              <a:rPr lang="en-US" dirty="0" err="1" smtClean="0"/>
              <a:t>precycle</a:t>
            </a:r>
            <a:r>
              <a:rPr lang="en-US" dirty="0" smtClean="0"/>
              <a:t>.</a:t>
            </a:r>
          </a:p>
          <a:p>
            <a:r>
              <a:rPr lang="en-US" dirty="0" smtClean="0"/>
              <a:t>00h56: Trip RQT13.L2B2. Piquet. </a:t>
            </a:r>
            <a:r>
              <a:rPr lang="en-US" dirty="0" err="1" smtClean="0"/>
              <a:t>Precycle</a:t>
            </a:r>
            <a:r>
              <a:rPr lang="en-US" dirty="0" smtClean="0"/>
              <a:t>.</a:t>
            </a:r>
          </a:p>
          <a:p>
            <a:r>
              <a:rPr lang="en-US" dirty="0" smtClean="0"/>
              <a:t>03h14: Injection. Missing frequently injection because of wrong bucket. During the injection for physics, we got one train shifted by one RF bucket not intercepted by the SPS BQM. So we dumped and refill.</a:t>
            </a:r>
          </a:p>
          <a:p>
            <a:r>
              <a:rPr lang="en-US" dirty="0" smtClean="0"/>
              <a:t>05h24: Start ramp. BCT logging stopped working. 69b. Low intensity.</a:t>
            </a:r>
          </a:p>
          <a:p>
            <a:r>
              <a:rPr lang="en-US" dirty="0" smtClean="0"/>
              <a:t>05h32: Beam dump. RB_ENERGY_CHECK SIS interlock. Same event as in the morning of the 27th of October. XPOC failed also because the energy reading is -1 </a:t>
            </a:r>
            <a:r>
              <a:rPr lang="en-US" dirty="0" err="1" smtClean="0"/>
              <a:t>GeV</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13</a:t>
            </a:fld>
            <a:r>
              <a:rPr lang="en-US" dirty="0" smtClean="0">
                <a:solidFill>
                  <a:srgbClr val="FFFFFF"/>
                </a:solidFill>
              </a:rPr>
              <a:t> </a:t>
            </a:r>
            <a:endParaRPr lang="en-US" dirty="0">
              <a:solidFill>
                <a:srgbClr val="FFFFFF"/>
              </a:solidFill>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Wednesday/Thursday 10/11.11.</a:t>
            </a:r>
            <a:endParaRPr lang="en-US" dirty="0"/>
          </a:p>
        </p:txBody>
      </p:sp>
      <p:sp>
        <p:nvSpPr>
          <p:cNvPr id="9" name="Content Placeholder 8"/>
          <p:cNvSpPr>
            <a:spLocks noGrp="1"/>
          </p:cNvSpPr>
          <p:nvPr>
            <p:ph idx="1"/>
          </p:nvPr>
        </p:nvSpPr>
        <p:spPr>
          <a:xfrm>
            <a:off x="228600" y="861975"/>
            <a:ext cx="8686800" cy="5569320"/>
          </a:xfrm>
        </p:spPr>
        <p:txBody>
          <a:bodyPr/>
          <a:lstStyle/>
          <a:p>
            <a:r>
              <a:rPr lang="en-US" dirty="0" smtClean="0"/>
              <a:t>05h56: Trip again </a:t>
            </a:r>
            <a:r>
              <a:rPr lang="en-US" dirty="0" smtClean="0">
                <a:solidFill>
                  <a:srgbClr val="FF0000"/>
                </a:solidFill>
              </a:rPr>
              <a:t>RCBXH1.R2</a:t>
            </a:r>
            <a:r>
              <a:rPr lang="en-US" dirty="0" smtClean="0"/>
              <a:t>. </a:t>
            </a:r>
            <a:r>
              <a:rPr lang="en-US" dirty="0" smtClean="0">
                <a:solidFill>
                  <a:srgbClr val="FF0000"/>
                </a:solidFill>
              </a:rPr>
              <a:t>Access</a:t>
            </a:r>
            <a:r>
              <a:rPr lang="en-US" dirty="0" smtClean="0"/>
              <a:t>. </a:t>
            </a:r>
          </a:p>
          <a:p>
            <a:r>
              <a:rPr lang="en-US" dirty="0" smtClean="0"/>
              <a:t>07h08: RCBXH1.R2 fixed. Board bypassed.</a:t>
            </a:r>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14</a:t>
            </a:fld>
            <a:r>
              <a:rPr lang="en-US" smtClean="0">
                <a:solidFill>
                  <a:srgbClr val="FFFFFF"/>
                </a:solidFill>
              </a:rPr>
              <a:t> </a:t>
            </a:r>
            <a:endParaRPr lang="en-US">
              <a:solidFill>
                <a:srgbClr val="FFFFFF"/>
              </a:solidFill>
            </a:endParaRP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Ahead</a:t>
            </a:r>
            <a:endParaRPr lang="en-US" dirty="0"/>
          </a:p>
        </p:txBody>
      </p:sp>
      <p:sp>
        <p:nvSpPr>
          <p:cNvPr id="3" name="Content Placeholder 2"/>
          <p:cNvSpPr>
            <a:spLocks noGrp="1"/>
          </p:cNvSpPr>
          <p:nvPr>
            <p:ph idx="1"/>
          </p:nvPr>
        </p:nvSpPr>
        <p:spPr/>
        <p:txBody>
          <a:bodyPr/>
          <a:lstStyle/>
          <a:p>
            <a:r>
              <a:rPr lang="en-US" dirty="0" smtClean="0"/>
              <a:t>Until 11h00: working through several accesses on list:</a:t>
            </a:r>
          </a:p>
          <a:p>
            <a:pPr lvl="1"/>
            <a:r>
              <a:rPr lang="en-US" dirty="0" smtClean="0"/>
              <a:t>DFBAN P7 exchange of card (2h)</a:t>
            </a:r>
          </a:p>
          <a:p>
            <a:pPr lvl="1"/>
            <a:r>
              <a:rPr lang="en-US" dirty="0" smtClean="0"/>
              <a:t>CMS (2h)</a:t>
            </a:r>
          </a:p>
          <a:p>
            <a:pPr lvl="1"/>
            <a:r>
              <a:rPr lang="en-US" dirty="0" smtClean="0"/>
              <a:t>ATLAS probably</a:t>
            </a:r>
          </a:p>
          <a:p>
            <a:pPr lvl="1"/>
            <a:r>
              <a:rPr lang="en-US" dirty="0" smtClean="0"/>
              <a:t>Vacuum 3-4 communication</a:t>
            </a:r>
          </a:p>
          <a:p>
            <a:pPr lvl="1"/>
            <a:r>
              <a:rPr lang="en-US" dirty="0" smtClean="0"/>
              <a:t>UPS </a:t>
            </a:r>
            <a:r>
              <a:rPr lang="en-US" dirty="0" err="1" smtClean="0"/>
              <a:t>cryo</a:t>
            </a:r>
            <a:r>
              <a:rPr lang="en-US" dirty="0" smtClean="0"/>
              <a:t> SM18</a:t>
            </a:r>
          </a:p>
          <a:p>
            <a:pPr lvl="1"/>
            <a:r>
              <a:rPr lang="en-US" dirty="0" smtClean="0"/>
              <a:t>… </a:t>
            </a:r>
          </a:p>
          <a:p>
            <a:r>
              <a:rPr lang="en-US" dirty="0" smtClean="0"/>
              <a:t>11h00: recover</a:t>
            </a:r>
          </a:p>
          <a:p>
            <a:r>
              <a:rPr lang="en-US" dirty="0" smtClean="0"/>
              <a:t>12h00: Fill for physics </a:t>
            </a:r>
            <a:r>
              <a:rPr lang="en-US" dirty="0" smtClean="0"/>
              <a:t>(69 bunches</a:t>
            </a:r>
            <a:r>
              <a:rPr lang="en-US" dirty="0" smtClean="0"/>
              <a:t>).</a:t>
            </a:r>
          </a:p>
          <a:p>
            <a:r>
              <a:rPr lang="en-US" dirty="0" smtClean="0"/>
              <a:t>Delayed: RF test at injection (increase of voltage after injection pulse 3.5 MV </a:t>
            </a:r>
            <a:r>
              <a:rPr lang="en-US" dirty="0" err="1" smtClean="0">
                <a:sym typeface="Wingdings"/>
              </a:rPr>
              <a:t></a:t>
            </a:r>
            <a:r>
              <a:rPr lang="en-US" dirty="0" smtClean="0">
                <a:sym typeface="Wingdings"/>
              </a:rPr>
              <a:t> 7 MV when not injecting</a:t>
            </a:r>
            <a:r>
              <a:rPr lang="en-US" dirty="0" smtClean="0"/>
              <a:t>)</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15</a:t>
            </a:fld>
            <a:r>
              <a:rPr lang="en-US" smtClean="0">
                <a:solidFill>
                  <a:srgbClr val="FFFFFF"/>
                </a:solidFill>
              </a:rPr>
              <a:t> </a:t>
            </a:r>
            <a:endParaRPr lang="en-US">
              <a:solidFill>
                <a:srgbClr val="FFFFFF"/>
              </a:solidFill>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1485</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a:t>
            </a:fld>
            <a:r>
              <a:rPr lang="en-US" smtClean="0">
                <a:solidFill>
                  <a:srgbClr val="FFFFFF"/>
                </a:solidFill>
              </a:rPr>
              <a:t> </a:t>
            </a:r>
            <a:endParaRPr lang="en-US">
              <a:solidFill>
                <a:srgbClr val="FFFFFF"/>
              </a:solidFill>
            </a:endParaRPr>
          </a:p>
        </p:txBody>
      </p:sp>
      <p:pic>
        <p:nvPicPr>
          <p:cNvPr id="7" name="Picture 6"/>
          <p:cNvPicPr>
            <a:picLocks noChangeAspect="1"/>
          </p:cNvPicPr>
          <p:nvPr/>
        </p:nvPicPr>
        <p:blipFill>
          <a:blip r:embed="rId2"/>
          <a:srcRect t="45705" b="27643"/>
          <a:stretch>
            <a:fillRect/>
          </a:stretch>
        </p:blipFill>
        <p:spPr>
          <a:xfrm>
            <a:off x="84666" y="1007609"/>
            <a:ext cx="9000000" cy="2040755"/>
          </a:xfrm>
          <a:prstGeom prst="rect">
            <a:avLst/>
          </a:prstGeom>
        </p:spPr>
      </p:pic>
      <p:sp>
        <p:nvSpPr>
          <p:cNvPr id="8" name="Content Placeholder 7"/>
          <p:cNvSpPr>
            <a:spLocks noGrp="1"/>
          </p:cNvSpPr>
          <p:nvPr>
            <p:ph idx="1"/>
          </p:nvPr>
        </p:nvSpPr>
        <p:spPr>
          <a:xfrm>
            <a:off x="228600" y="3654778"/>
            <a:ext cx="8686800" cy="2746022"/>
          </a:xfrm>
        </p:spPr>
        <p:txBody>
          <a:bodyPr/>
          <a:lstStyle/>
          <a:p>
            <a:r>
              <a:rPr lang="en-US" dirty="0" smtClean="0"/>
              <a:t>Much larger intensity losses for beam 2 than for beam 1.</a:t>
            </a:r>
            <a:endParaRPr lang="en-US" dirty="0"/>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Losses (Linear Scale)</a:t>
            </a:r>
            <a:endParaRPr lang="en-US" dirty="0"/>
          </a:p>
        </p:txBody>
      </p:sp>
      <p:sp>
        <p:nvSpPr>
          <p:cNvPr id="3" name="Content Placeholder 2"/>
          <p:cNvSpPr>
            <a:spLocks noGrp="1"/>
          </p:cNvSpPr>
          <p:nvPr>
            <p:ph idx="1"/>
          </p:nvPr>
        </p:nvSpPr>
        <p:spPr>
          <a:xfrm>
            <a:off x="228600" y="4683512"/>
            <a:ext cx="8686800" cy="1717288"/>
          </a:xfrm>
        </p:spPr>
        <p:txBody>
          <a:bodyPr/>
          <a:lstStyle/>
          <a:p>
            <a:r>
              <a:rPr lang="en-US" dirty="0" smtClean="0"/>
              <a:t>Also see higher beam 2 losses at collimators.</a:t>
            </a:r>
          </a:p>
          <a:p>
            <a:r>
              <a:rPr lang="en-US" dirty="0" smtClean="0"/>
              <a:t>Mainly seem to be betatron losses. Transverse </a:t>
            </a:r>
            <a:r>
              <a:rPr lang="en-US" dirty="0" err="1" smtClean="0"/>
              <a:t>emittance</a:t>
            </a:r>
            <a:r>
              <a:rPr lang="en-US" dirty="0" smtClean="0"/>
              <a:t> blowup pushes ions onto collimators.</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3</a:t>
            </a:fld>
            <a:r>
              <a:rPr lang="en-US" smtClean="0">
                <a:solidFill>
                  <a:srgbClr val="FFFFFF"/>
                </a:solidFill>
              </a:rPr>
              <a:t> </a:t>
            </a:r>
            <a:endParaRPr lang="en-US">
              <a:solidFill>
                <a:srgbClr val="FFFFFF"/>
              </a:solidFill>
            </a:endParaRPr>
          </a:p>
        </p:txBody>
      </p:sp>
      <p:pic>
        <p:nvPicPr>
          <p:cNvPr id="6" name="Picture 5"/>
          <p:cNvPicPr>
            <a:picLocks noChangeAspect="1"/>
          </p:cNvPicPr>
          <p:nvPr/>
        </p:nvPicPr>
        <p:blipFill>
          <a:blip r:embed="rId2"/>
          <a:srcRect t="35835" b="8094"/>
          <a:stretch>
            <a:fillRect/>
          </a:stretch>
        </p:blipFill>
        <p:spPr>
          <a:xfrm>
            <a:off x="228600" y="943428"/>
            <a:ext cx="8640000" cy="3531810"/>
          </a:xfrm>
          <a:prstGeom prst="rect">
            <a:avLst/>
          </a:prstGeom>
        </p:spPr>
      </p:pic>
      <p:sp>
        <p:nvSpPr>
          <p:cNvPr id="7" name="TextBox 6"/>
          <p:cNvSpPr txBox="1"/>
          <p:nvPr/>
        </p:nvSpPr>
        <p:spPr>
          <a:xfrm>
            <a:off x="6773082" y="1652201"/>
            <a:ext cx="422937" cy="369332"/>
          </a:xfrm>
          <a:prstGeom prst="rect">
            <a:avLst/>
          </a:prstGeom>
          <a:noFill/>
        </p:spPr>
        <p:txBody>
          <a:bodyPr wrap="none" rtlCol="0">
            <a:spAutoFit/>
          </a:bodyPr>
          <a:lstStyle/>
          <a:p>
            <a:r>
              <a:rPr lang="en-US" dirty="0" smtClean="0"/>
              <a:t>b2</a:t>
            </a:r>
            <a:endParaRPr lang="en-US" dirty="0"/>
          </a:p>
        </p:txBody>
      </p:sp>
      <p:sp>
        <p:nvSpPr>
          <p:cNvPr id="8" name="TextBox 7"/>
          <p:cNvSpPr txBox="1"/>
          <p:nvPr/>
        </p:nvSpPr>
        <p:spPr>
          <a:xfrm>
            <a:off x="2772047" y="2201243"/>
            <a:ext cx="422937" cy="369332"/>
          </a:xfrm>
          <a:prstGeom prst="rect">
            <a:avLst/>
          </a:prstGeom>
          <a:noFill/>
        </p:spPr>
        <p:txBody>
          <a:bodyPr wrap="none" rtlCol="0">
            <a:spAutoFit/>
          </a:bodyPr>
          <a:lstStyle/>
          <a:p>
            <a:r>
              <a:rPr lang="en-US" dirty="0" smtClean="0"/>
              <a:t>b2</a:t>
            </a:r>
            <a:endParaRPr lang="en-US" dirty="0"/>
          </a:p>
        </p:txBody>
      </p:sp>
      <p:sp>
        <p:nvSpPr>
          <p:cNvPr id="9" name="TextBox 8"/>
          <p:cNvSpPr txBox="1"/>
          <p:nvPr/>
        </p:nvSpPr>
        <p:spPr>
          <a:xfrm>
            <a:off x="2294490" y="3522875"/>
            <a:ext cx="422937" cy="369332"/>
          </a:xfrm>
          <a:prstGeom prst="rect">
            <a:avLst/>
          </a:prstGeom>
          <a:noFill/>
        </p:spPr>
        <p:txBody>
          <a:bodyPr wrap="none" rtlCol="0">
            <a:spAutoFit/>
          </a:bodyPr>
          <a:lstStyle/>
          <a:p>
            <a:r>
              <a:rPr lang="en-US" dirty="0" smtClean="0"/>
              <a:t>b1</a:t>
            </a:r>
            <a:endParaRPr lang="en-US" dirty="0"/>
          </a:p>
        </p:txBody>
      </p:sp>
      <p:sp>
        <p:nvSpPr>
          <p:cNvPr id="10" name="TextBox 9"/>
          <p:cNvSpPr txBox="1"/>
          <p:nvPr/>
        </p:nvSpPr>
        <p:spPr>
          <a:xfrm>
            <a:off x="6270402" y="3004003"/>
            <a:ext cx="422937" cy="369332"/>
          </a:xfrm>
          <a:prstGeom prst="rect">
            <a:avLst/>
          </a:prstGeom>
          <a:noFill/>
        </p:spPr>
        <p:txBody>
          <a:bodyPr wrap="none" rtlCol="0">
            <a:spAutoFit/>
          </a:bodyPr>
          <a:lstStyle/>
          <a:p>
            <a:r>
              <a:rPr lang="en-US" dirty="0" smtClean="0"/>
              <a:t>b1</a:t>
            </a:r>
            <a:endParaRPr lang="en-US" dirty="0"/>
          </a:p>
        </p:txBody>
      </p:sp>
      <p:sp>
        <p:nvSpPr>
          <p:cNvPr id="11" name="TextBox 10"/>
          <p:cNvSpPr txBox="1"/>
          <p:nvPr/>
        </p:nvSpPr>
        <p:spPr>
          <a:xfrm>
            <a:off x="1892246" y="1672353"/>
            <a:ext cx="1650362" cy="369332"/>
          </a:xfrm>
          <a:prstGeom prst="rect">
            <a:avLst/>
          </a:prstGeom>
          <a:noFill/>
        </p:spPr>
        <p:txBody>
          <a:bodyPr wrap="none" rtlCol="0">
            <a:spAutoFit/>
          </a:bodyPr>
          <a:lstStyle/>
          <a:p>
            <a:r>
              <a:rPr lang="en-US" dirty="0" smtClean="0"/>
              <a:t>Off-momentum</a:t>
            </a:r>
            <a:endParaRPr lang="en-US" dirty="0"/>
          </a:p>
        </p:txBody>
      </p:sp>
      <p:sp>
        <p:nvSpPr>
          <p:cNvPr id="12" name="TextBox 11"/>
          <p:cNvSpPr txBox="1"/>
          <p:nvPr/>
        </p:nvSpPr>
        <p:spPr>
          <a:xfrm>
            <a:off x="6272356" y="943428"/>
            <a:ext cx="99956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betatron</a:t>
            </a:r>
            <a:endParaRPr lang="en-US" dirty="0"/>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Blowup of Various Bunches</a:t>
            </a:r>
            <a:endParaRPr lang="en-US" dirty="0"/>
          </a:p>
        </p:txBody>
      </p:sp>
      <p:sp>
        <p:nvSpPr>
          <p:cNvPr id="3" name="Content Placeholder 2"/>
          <p:cNvSpPr>
            <a:spLocks noGrp="1"/>
          </p:cNvSpPr>
          <p:nvPr>
            <p:ph idx="1"/>
          </p:nvPr>
        </p:nvSpPr>
        <p:spPr>
          <a:xfrm>
            <a:off x="228600" y="5375412"/>
            <a:ext cx="8686800" cy="1025387"/>
          </a:xfrm>
        </p:spPr>
        <p:txBody>
          <a:bodyPr/>
          <a:lstStyle/>
          <a:p>
            <a:r>
              <a:rPr lang="en-US" dirty="0" smtClean="0"/>
              <a:t>In horizontal </a:t>
            </a:r>
            <a:r>
              <a:rPr lang="en-US" dirty="0" err="1" smtClean="0"/>
              <a:t>emittance</a:t>
            </a:r>
            <a:r>
              <a:rPr lang="en-US" dirty="0" smtClean="0"/>
              <a:t>: blowup mainly in first bunch of a batch. This is also the most intense bunch.</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4</a:t>
            </a:fld>
            <a:r>
              <a:rPr lang="en-US" smtClean="0">
                <a:solidFill>
                  <a:srgbClr val="FFFFFF"/>
                </a:solidFill>
              </a:rPr>
              <a:t> </a:t>
            </a:r>
            <a:endParaRPr lang="en-US">
              <a:solidFill>
                <a:srgbClr val="FFFFFF"/>
              </a:solidFill>
            </a:endParaRPr>
          </a:p>
        </p:txBody>
      </p:sp>
      <p:pic>
        <p:nvPicPr>
          <p:cNvPr id="6" name="Picture 5"/>
          <p:cNvPicPr>
            <a:picLocks noChangeAspect="1"/>
          </p:cNvPicPr>
          <p:nvPr/>
        </p:nvPicPr>
        <p:blipFill>
          <a:blip r:embed="rId2"/>
          <a:stretch>
            <a:fillRect/>
          </a:stretch>
        </p:blipFill>
        <p:spPr>
          <a:xfrm>
            <a:off x="261289" y="804333"/>
            <a:ext cx="8640000" cy="4542857"/>
          </a:xfrm>
          <a:prstGeom prst="rect">
            <a:avLst/>
          </a:prstGeom>
        </p:spPr>
      </p:pic>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End-of-fill scraping</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5</a:t>
            </a:fld>
            <a:r>
              <a:rPr lang="en-US" smtClean="0">
                <a:solidFill>
                  <a:srgbClr val="FFFFFF"/>
                </a:solidFill>
              </a:rPr>
              <a:t> </a:t>
            </a:r>
            <a:endParaRPr lang="en-US">
              <a:solidFill>
                <a:srgbClr val="FFFFFF"/>
              </a:solidFill>
            </a:endParaRPr>
          </a:p>
        </p:txBody>
      </p:sp>
      <p:pic>
        <p:nvPicPr>
          <p:cNvPr id="6" name="Picture 5"/>
          <p:cNvPicPr>
            <a:picLocks noChangeAspect="1"/>
          </p:cNvPicPr>
          <p:nvPr/>
        </p:nvPicPr>
        <p:blipFill>
          <a:blip r:embed="rId2"/>
          <a:stretch>
            <a:fillRect/>
          </a:stretch>
        </p:blipFill>
        <p:spPr>
          <a:xfrm>
            <a:off x="510820" y="982134"/>
            <a:ext cx="8077200" cy="5306570"/>
          </a:xfrm>
          <a:prstGeom prst="rect">
            <a:avLst/>
          </a:prstGeom>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Losses While Scraping with TCPV B1</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6</a:t>
            </a:fld>
            <a:r>
              <a:rPr lang="en-US" smtClean="0">
                <a:solidFill>
                  <a:srgbClr val="FFFFFF"/>
                </a:solidFill>
              </a:rPr>
              <a:t> </a:t>
            </a:r>
            <a:endParaRPr lang="en-US">
              <a:solidFill>
                <a:srgbClr val="FFFFFF"/>
              </a:solidFill>
            </a:endParaRPr>
          </a:p>
        </p:txBody>
      </p:sp>
      <p:pic>
        <p:nvPicPr>
          <p:cNvPr id="7" name="Picture 6"/>
          <p:cNvPicPr>
            <a:picLocks noChangeAspect="1"/>
          </p:cNvPicPr>
          <p:nvPr/>
        </p:nvPicPr>
        <p:blipFill>
          <a:blip r:embed="rId2"/>
          <a:srcRect t="33012" b="7718"/>
          <a:stretch>
            <a:fillRect/>
          </a:stretch>
        </p:blipFill>
        <p:spPr>
          <a:xfrm>
            <a:off x="237886" y="1010356"/>
            <a:ext cx="8640000" cy="4219222"/>
          </a:xfrm>
          <a:prstGeom prst="rect">
            <a:avLst/>
          </a:prstGeom>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with 69 Bunches</a:t>
            </a:r>
            <a:endParaRPr lang="en-US" dirty="0"/>
          </a:p>
        </p:txBody>
      </p:sp>
      <p:pic>
        <p:nvPicPr>
          <p:cNvPr id="6" name="Content Placeholder 5" descr="ion-fill.png"/>
          <p:cNvPicPr>
            <a:picLocks noGrp="1" noChangeAspect="1"/>
          </p:cNvPicPr>
          <p:nvPr>
            <p:ph idx="1"/>
          </p:nvPr>
        </p:nvPicPr>
        <p:blipFill>
          <a:blip r:embed="rId2"/>
          <a:srcRect l="307" t="45875" r="93299" b="31959"/>
          <a:stretch>
            <a:fillRect/>
          </a:stretch>
        </p:blipFill>
        <p:spPr>
          <a:xfrm>
            <a:off x="409220" y="1298223"/>
            <a:ext cx="1573949" cy="4092223"/>
          </a:xfrm>
        </p:spPr>
      </p:pic>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7</a:t>
            </a:fld>
            <a:r>
              <a:rPr lang="en-US" smtClean="0">
                <a:solidFill>
                  <a:srgbClr val="FFFFFF"/>
                </a:solidFill>
              </a:rPr>
              <a:t> </a:t>
            </a:r>
            <a:endParaRPr lang="en-US">
              <a:solidFill>
                <a:srgbClr val="FFFFFF"/>
              </a:solidFill>
            </a:endParaRPr>
          </a:p>
        </p:txBody>
      </p:sp>
      <p:pic>
        <p:nvPicPr>
          <p:cNvPr id="7" name="Content Placeholder 5" descr="ion-fill.png"/>
          <p:cNvPicPr>
            <a:picLocks noChangeAspect="1"/>
          </p:cNvPicPr>
          <p:nvPr/>
        </p:nvPicPr>
        <p:blipFill>
          <a:blip r:embed="rId2"/>
          <a:srcRect l="72719" t="45875" r="235" b="31959"/>
          <a:stretch>
            <a:fillRect/>
          </a:stretch>
        </p:blipFill>
        <p:spPr bwMode="auto">
          <a:xfrm>
            <a:off x="1972727" y="1298223"/>
            <a:ext cx="6657622" cy="4092223"/>
          </a:xfrm>
          <a:prstGeom prst="rect">
            <a:avLst/>
          </a:prstGeom>
          <a:solidFill>
            <a:schemeClr val="bg1"/>
          </a:solidFill>
          <a:ln w="9525">
            <a:noFill/>
            <a:miter lim="800000"/>
            <a:headEnd/>
            <a:tailEnd/>
          </a:ln>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Reproducibility of Loss Locations</a:t>
            </a:r>
            <a:endParaRPr lang="en-US" dirty="0"/>
          </a:p>
        </p:txBody>
      </p:sp>
      <p:sp>
        <p:nvSpPr>
          <p:cNvPr id="3" name="Content Placeholder 2"/>
          <p:cNvSpPr>
            <a:spLocks noGrp="1"/>
          </p:cNvSpPr>
          <p:nvPr>
            <p:ph idx="1"/>
          </p:nvPr>
        </p:nvSpPr>
        <p:spPr/>
        <p:txBody>
          <a:bodyPr/>
          <a:lstStyle/>
          <a:p>
            <a:r>
              <a:rPr lang="en-US" dirty="0" smtClean="0"/>
              <a:t>Compare data taken on Sunday and Monday.</a:t>
            </a:r>
          </a:p>
          <a:p>
            <a:r>
              <a:rPr lang="en-US" dirty="0" smtClean="0"/>
              <a:t>Identical conditions: collimators at physics settings.</a:t>
            </a:r>
          </a:p>
          <a:p>
            <a:r>
              <a:rPr lang="en-US" dirty="0" smtClean="0"/>
              <a:t>Compare vertical losses where we have best signal to noise for both data sets.</a:t>
            </a:r>
          </a:p>
          <a:p>
            <a:r>
              <a:rPr lang="en-US" dirty="0" smtClean="0"/>
              <a:t>See very good reproducibility </a:t>
            </a:r>
            <a:r>
              <a:rPr lang="en-US" dirty="0" err="1" smtClean="0">
                <a:sym typeface="Wingdings"/>
              </a:rPr>
              <a:t></a:t>
            </a:r>
            <a:r>
              <a:rPr lang="en-US" dirty="0" smtClean="0">
                <a:sym typeface="Wingdings"/>
              </a:rPr>
              <a:t> loss peaks in locations far away from collimators are real (e.g. middle of arc losses).</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8</a:t>
            </a:fld>
            <a:r>
              <a:rPr lang="en-US" smtClean="0">
                <a:solidFill>
                  <a:srgbClr val="FFFFFF"/>
                </a:solidFill>
              </a:rPr>
              <a:t> </a:t>
            </a:r>
            <a:endParaRPr lang="en-US">
              <a:solidFill>
                <a:srgbClr val="FFFFFF"/>
              </a:solidFill>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smtClean="0"/>
              <a:t>Loss Maps: Physics Conditions B1 V</a:t>
            </a:r>
          </a:p>
        </p:txBody>
      </p:sp>
      <p:pic>
        <p:nvPicPr>
          <p:cNvPr id="66563" name="Content Placeholder 4" descr="2_betatron_losses_B1_3500GeV_ver_norm_stable_beams.pdf"/>
          <p:cNvPicPr>
            <a:picLocks noGrp="1" noChangeAspect="1"/>
          </p:cNvPicPr>
          <p:nvPr>
            <p:ph idx="1"/>
          </p:nvPr>
        </p:nvPicPr>
        <p:blipFill>
          <a:blip r:embed="rId2"/>
          <a:srcRect l="-3775" r="-3775"/>
          <a:stretch>
            <a:fillRect/>
          </a:stretch>
        </p:blipFill>
        <p:spPr>
          <a:xfrm>
            <a:off x="-381000" y="1143000"/>
            <a:ext cx="9358313" cy="5268913"/>
          </a:xfrm>
        </p:spPr>
      </p:pic>
      <p:sp>
        <p:nvSpPr>
          <p:cNvPr id="66564" name="Date Placeholder 3"/>
          <p:cNvSpPr>
            <a:spLocks noGrp="1"/>
          </p:cNvSpPr>
          <p:nvPr>
            <p:ph type="dt" sz="quarter" idx="10"/>
          </p:nvPr>
        </p:nvSpPr>
        <p:spPr>
          <a:noFill/>
        </p:spPr>
        <p:txBody>
          <a:bodyPr/>
          <a:lstStyle/>
          <a:p>
            <a:r>
              <a:rPr lang="en-US" smtClean="0"/>
              <a:t>Gianluca Valentino</a:t>
            </a:r>
          </a:p>
        </p:txBody>
      </p:sp>
    </p:spTree>
  </p:cSld>
  <p:clrMapOvr>
    <a:masterClrMapping/>
  </p:clrMapOvr>
</p:sld>
</file>

<file path=ppt/theme/theme1.xml><?xml version="1.0" encoding="utf-8"?>
<a:theme xmlns:a="http://schemas.openxmlformats.org/drawingml/2006/main" name="Pixel">
  <a:themeElements>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CC00CC"/>
      </a:hlink>
      <a:folHlink>
        <a:srgbClr val="CCCCE6"/>
      </a:folHlink>
    </a:clrScheme>
    <a:fontScheme name="Pixe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alibri"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CC00CC"/>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ＭＳ Ｐゴシック"/>
        <a:cs typeface="ＭＳ Ｐゴシック"/>
      </a:majorFont>
      <a:minorFont>
        <a:latin typeface="Garamond"/>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400" b="1"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400" b="1"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ＭＳ Ｐゴシック"/>
        <a:cs typeface="ＭＳ Ｐゴシック"/>
      </a:majorFont>
      <a:minorFont>
        <a:latin typeface="Garamond"/>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400" b="1"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400" b="1"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30851</TotalTime>
  <Words>606</Words>
  <Application>Microsoft Macintosh PowerPoint</Application>
  <PresentationFormat>On-screen Show (4:3)</PresentationFormat>
  <Paragraphs>97</Paragraphs>
  <Slides>15</Slides>
  <Notes>0</Notes>
  <HiddenSlides>0</HiddenSlides>
  <MMClips>0</MMClips>
  <ScaleCrop>false</ScaleCrop>
  <HeadingPairs>
    <vt:vector size="4" baseType="variant">
      <vt:variant>
        <vt:lpstr>Design Template</vt:lpstr>
      </vt:variant>
      <vt:variant>
        <vt:i4>3</vt:i4>
      </vt:variant>
      <vt:variant>
        <vt:lpstr>Slide Titles</vt:lpstr>
      </vt:variant>
      <vt:variant>
        <vt:i4>15</vt:i4>
      </vt:variant>
    </vt:vector>
  </HeadingPairs>
  <TitlesOfParts>
    <vt:vector size="18" baseType="lpstr">
      <vt:lpstr>Pixel</vt:lpstr>
      <vt:lpstr>Office Theme</vt:lpstr>
      <vt:lpstr>1_Office Theme</vt:lpstr>
      <vt:lpstr> Tuesday/Wednesday 9/10.11.</vt:lpstr>
      <vt:lpstr>Fill 1485</vt:lpstr>
      <vt:lpstr>Losses (Linear Scale)</vt:lpstr>
      <vt:lpstr>Blowup of Various Bunches</vt:lpstr>
      <vt:lpstr>End-of-fill scraping</vt:lpstr>
      <vt:lpstr>Losses While Scraping with TCPV B1</vt:lpstr>
      <vt:lpstr>Fill with 69 Bunches</vt:lpstr>
      <vt:lpstr>Reproducibility of Loss Locations</vt:lpstr>
      <vt:lpstr>Loss Maps: Physics Conditions B1 V</vt:lpstr>
      <vt:lpstr>Loss Maps: Physics Conditions B1 V</vt:lpstr>
      <vt:lpstr>Loss Maps: Physics Conditions B2 V</vt:lpstr>
      <vt:lpstr>Loss Maps: Physics Conditions B2 V</vt:lpstr>
      <vt:lpstr>Wednesday/Thursday 10/11.11.</vt:lpstr>
      <vt:lpstr>Wednesday/Thursday 10/11.11.</vt:lpstr>
      <vt:lpstr>Ahead</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Night 27</dc:title>
  <dc:creator>Oliver Bruning</dc:creator>
  <cp:lastModifiedBy>Ralph Assmann</cp:lastModifiedBy>
  <cp:revision>806</cp:revision>
  <dcterms:created xsi:type="dcterms:W3CDTF">2010-11-11T08:04:57Z</dcterms:created>
  <dcterms:modified xsi:type="dcterms:W3CDTF">2010-11-11T08:05:12Z</dcterms:modified>
</cp:coreProperties>
</file>