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73" r:id="rId5"/>
    <p:sldId id="267" r:id="rId6"/>
    <p:sldId id="268" r:id="rId7"/>
    <p:sldId id="269" r:id="rId8"/>
    <p:sldId id="270" r:id="rId9"/>
    <p:sldId id="271" r:id="rId10"/>
    <p:sldId id="272" r:id="rId11"/>
    <p:sldId id="260" r:id="rId12"/>
    <p:sldId id="261" r:id="rId13"/>
    <p:sldId id="259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28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DC3C-232E-4714-9711-10223D0072BB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CD0131-EA1E-4E70-A4AD-CE74C49B04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DC3C-232E-4714-9711-10223D0072BB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0131-EA1E-4E70-A4AD-CE74C49B04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2CD0131-EA1E-4E70-A4AD-CE74C49B04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DC3C-232E-4714-9711-10223D0072BB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DC3C-232E-4714-9711-10223D0072BB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2CD0131-EA1E-4E70-A4AD-CE74C49B04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DC3C-232E-4714-9711-10223D0072BB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CD0131-EA1E-4E70-A4AD-CE74C49B04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32EDC3C-232E-4714-9711-10223D0072BB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0131-EA1E-4E70-A4AD-CE74C49B04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DC3C-232E-4714-9711-10223D0072BB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2CD0131-EA1E-4E70-A4AD-CE74C49B04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DC3C-232E-4714-9711-10223D0072BB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2CD0131-EA1E-4E70-A4AD-CE74C49B04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DC3C-232E-4714-9711-10223D0072BB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CD0131-EA1E-4E70-A4AD-CE74C49B04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CD0131-EA1E-4E70-A4AD-CE74C49B04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DC3C-232E-4714-9711-10223D0072BB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2CD0131-EA1E-4E70-A4AD-CE74C49B04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32EDC3C-232E-4714-9711-10223D0072BB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32EDC3C-232E-4714-9711-10223D0072BB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CD0131-EA1E-4E70-A4AD-CE74C49B04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9144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Summary first </a:t>
            </a:r>
            <a:r>
              <a:rPr lang="en-US" sz="3200" smtClean="0"/>
              <a:t>Scrubbing </a:t>
            </a:r>
            <a:r>
              <a:rPr lang="en-US" sz="3200" smtClean="0"/>
              <a:t>test 31/10/2010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6324600"/>
            <a:ext cx="488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 </a:t>
            </a:r>
            <a:r>
              <a:rPr lang="en-US" dirty="0" err="1" smtClean="0"/>
              <a:t>Bregliozzi</a:t>
            </a:r>
            <a:r>
              <a:rPr lang="en-US" dirty="0" smtClean="0"/>
              <a:t>, G. </a:t>
            </a:r>
            <a:r>
              <a:rPr lang="en-US" dirty="0" err="1" smtClean="0"/>
              <a:t>Lanza</a:t>
            </a:r>
            <a:r>
              <a:rPr lang="en-US" dirty="0" smtClean="0"/>
              <a:t>, V. </a:t>
            </a:r>
            <a:r>
              <a:rPr lang="en-US" dirty="0" err="1" smtClean="0"/>
              <a:t>Baglin</a:t>
            </a:r>
            <a:r>
              <a:rPr lang="en-US" dirty="0" smtClean="0"/>
              <a:t>, P. </a:t>
            </a:r>
            <a:r>
              <a:rPr lang="en-US" dirty="0" err="1" smtClean="0"/>
              <a:t>Chiggiato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Variation on ARC 5-6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219200" y="1832430"/>
            <a:ext cx="6702136" cy="4572000"/>
            <a:chOff x="1219200" y="1832430"/>
            <a:chExt cx="6702136" cy="45720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0000" t="12500" r="9375" b="18750"/>
            <a:stretch>
              <a:fillRect/>
            </a:stretch>
          </p:blipFill>
          <p:spPr bwMode="auto">
            <a:xfrm>
              <a:off x="1219200" y="1832430"/>
              <a:ext cx="6702136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5486400" y="4267200"/>
              <a:ext cx="1452642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Entrance BS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28800" y="2743200"/>
              <a:ext cx="936475" cy="36933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FF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Exit BS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92367" y="5943600"/>
              <a:ext cx="771365" cy="2769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/>
                <a:t>Pressure</a:t>
              </a:r>
              <a:endParaRPr 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28800" y="5943600"/>
              <a:ext cx="736099" cy="2769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/>
                <a:t>450GeV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91200" y="5943600"/>
              <a:ext cx="659155" cy="2769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/>
                <a:t>3.7TeV</a:t>
              </a:r>
              <a:endParaRPr lang="en-US" sz="1200"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Summary of Injection with bunch Spacing 50 </a:t>
            </a:r>
            <a:r>
              <a:rPr lang="en-US" dirty="0" err="1" smtClean="0"/>
              <a:t>bns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8686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12Injection:</a:t>
            </a:r>
          </a:p>
          <a:p>
            <a:endParaRPr lang="en-US" dirty="0" smtClean="0"/>
          </a:p>
          <a:p>
            <a:r>
              <a:rPr lang="en-US" dirty="0" smtClean="0"/>
              <a:t>144 bunches with well separated trains of 12x50ns – no problem also at 3.5TeV</a:t>
            </a:r>
          </a:p>
          <a:p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Pressure increase on the crossing points decreased of factor 8</a:t>
            </a:r>
          </a:p>
          <a:p>
            <a:endParaRPr lang="en-US" dirty="0" smtClean="0"/>
          </a:p>
          <a:p>
            <a:r>
              <a:rPr lang="en-US" dirty="0" smtClean="0"/>
              <a:t>24 and 36 Injection:</a:t>
            </a:r>
          </a:p>
          <a:p>
            <a:endParaRPr lang="en-US" dirty="0" smtClean="0"/>
          </a:p>
          <a:p>
            <a:r>
              <a:rPr lang="en-US" dirty="0" smtClean="0"/>
              <a:t>Big rises in pressure when moving to 24x50ns and 36x50ns considerable worse</a:t>
            </a:r>
          </a:p>
          <a:p>
            <a:endParaRPr lang="en-US" dirty="0" smtClean="0"/>
          </a:p>
          <a:p>
            <a:r>
              <a:rPr lang="en-US" dirty="0" smtClean="0"/>
              <a:t>Cleaning seen for 12-24-24 and persistent after refilling</a:t>
            </a:r>
          </a:p>
          <a:p>
            <a:endParaRPr lang="en-US" dirty="0" smtClean="0"/>
          </a:p>
          <a:p>
            <a:r>
              <a:rPr lang="en-US" dirty="0" smtClean="0"/>
              <a:t>Cleaning with 36 less evident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just one or two beam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 l="3125" t="5469" r="6875" b="9375"/>
          <a:stretch>
            <a:fillRect/>
          </a:stretch>
        </p:blipFill>
        <p:spPr bwMode="auto">
          <a:xfrm>
            <a:off x="1115320" y="1524000"/>
            <a:ext cx="6885680" cy="52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62721" y="2286000"/>
            <a:ext cx="752129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Beam 1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3857625"/>
            <a:ext cx="772969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Beam 2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48478" y="5410200"/>
            <a:ext cx="455574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12b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97366" y="2286000"/>
            <a:ext cx="490840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60b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77412" y="3276600"/>
            <a:ext cx="479618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36b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4648200"/>
            <a:ext cx="479618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36b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3429000"/>
            <a:ext cx="49084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60b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6019800"/>
            <a:ext cx="455574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12b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2133600"/>
            <a:ext cx="1665841" cy="369332"/>
          </a:xfrm>
          <a:prstGeom prst="rect">
            <a:avLst/>
          </a:prstGeom>
          <a:solidFill>
            <a:srgbClr val="00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Just one beam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2971800"/>
            <a:ext cx="1340432" cy="369332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Two beams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Solenoid in LSS1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16764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Vacuum Scrubbing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69898"/>
            <a:ext cx="8503920" cy="53035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Injection of Bunch train of 24 with Bunch Spacing of 50ns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 t="1563"/>
          <a:stretch>
            <a:fillRect/>
          </a:stretch>
        </p:blipFill>
        <p:spPr bwMode="auto">
          <a:xfrm>
            <a:off x="1536971" y="1894792"/>
            <a:ext cx="6154053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3230" y="5759390"/>
            <a:ext cx="258917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Vacuum Interlock</a:t>
            </a:r>
          </a:p>
          <a:p>
            <a:pPr algn="ctr"/>
            <a:r>
              <a:rPr lang="en-US" sz="1200" dirty="0" smtClean="0"/>
              <a:t>On cold-warm transition of Q6L7.R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278982" y="2057400"/>
            <a:ext cx="69281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108b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2362200"/>
            <a:ext cx="58541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60b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2438400"/>
            <a:ext cx="58541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60b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9478" y="2496844"/>
            <a:ext cx="65114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1E-6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23406" y="5029200"/>
            <a:ext cx="1943161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Power Converter Problem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484398" y="4343400"/>
            <a:ext cx="880369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Scrubbing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500" t="3906" b="3125"/>
          <a:stretch>
            <a:fillRect/>
          </a:stretch>
        </p:blipFill>
        <p:spPr bwMode="auto">
          <a:xfrm>
            <a:off x="838200" y="1371600"/>
            <a:ext cx="719225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1 – Pressure Evolution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895600"/>
            <a:ext cx="69281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108b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2362200"/>
            <a:ext cx="58541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60b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50418" y="2438400"/>
            <a:ext cx="58221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48b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2133600"/>
            <a:ext cx="58221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48b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0" y="2297668"/>
            <a:ext cx="58541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60b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45182" y="6248400"/>
            <a:ext cx="122661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12+24+24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6172200"/>
            <a:ext cx="81785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12+36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58" t="7813" r="1875" b="14062"/>
          <a:stretch>
            <a:fillRect/>
          </a:stretch>
        </p:blipFill>
        <p:spPr bwMode="auto">
          <a:xfrm>
            <a:off x="304800" y="1219200"/>
            <a:ext cx="841552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2 – Pressure Evolution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2667000"/>
            <a:ext cx="69281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108b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1676400"/>
            <a:ext cx="58541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60b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1676400"/>
            <a:ext cx="58221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48b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04389" y="1676400"/>
            <a:ext cx="58221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48b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2209800"/>
            <a:ext cx="58541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60b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01514" y="6248400"/>
            <a:ext cx="122661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12+24+24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6172200"/>
            <a:ext cx="81785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12+36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Cleaning: Linear Scale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3750" t="25000" r="6875" b="10938"/>
          <a:stretch>
            <a:fillRect/>
          </a:stretch>
        </p:blipFill>
        <p:spPr bwMode="auto">
          <a:xfrm>
            <a:off x="2018371" y="1676400"/>
            <a:ext cx="529682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Variation on ITL8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34375" r="12500" b="42188"/>
          <a:stretch>
            <a:fillRect/>
          </a:stretch>
        </p:blipFill>
        <p:spPr bwMode="auto">
          <a:xfrm>
            <a:off x="457200" y="2667000"/>
            <a:ext cx="762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2705100" y="4762500"/>
            <a:ext cx="685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642258" y="5199744"/>
            <a:ext cx="4815114" cy="7589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Two</a:t>
            </a: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Beams Circulating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Pressure Variation on ITL8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750" t="18750" r="4375" b="5469"/>
          <a:stretch>
            <a:fillRect/>
          </a:stretch>
        </p:blipFill>
        <p:spPr bwMode="auto">
          <a:xfrm>
            <a:off x="762000" y="1539240"/>
            <a:ext cx="7482997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28800" y="1905000"/>
            <a:ext cx="148149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109 Bunches</a:t>
            </a:r>
          </a:p>
          <a:p>
            <a:r>
              <a:rPr lang="en-US" dirty="0" smtClean="0"/>
              <a:t>12inj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Pressure on A5L3.B During Fill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3267528" y="4704444"/>
            <a:ext cx="685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204686" y="5141688"/>
            <a:ext cx="4815114" cy="7589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One</a:t>
            </a: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Beam Circulating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750" t="23438" r="18750" b="52343"/>
          <a:stretch>
            <a:fillRect/>
          </a:stretch>
        </p:blipFill>
        <p:spPr bwMode="auto">
          <a:xfrm>
            <a:off x="381000" y="2362200"/>
            <a:ext cx="7315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 smtClean="0"/>
              <a:t>Maximum Pressure on Vacuum Sector A5L3.B During Fill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1352551" y="1733550"/>
            <a:ext cx="6685935" cy="4572000"/>
            <a:chOff x="1352551" y="1733550"/>
            <a:chExt cx="6685935" cy="45720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250" t="20313" r="8750" b="7031"/>
            <a:stretch>
              <a:fillRect/>
            </a:stretch>
          </p:blipFill>
          <p:spPr bwMode="auto">
            <a:xfrm>
              <a:off x="1352551" y="1733550"/>
              <a:ext cx="6685935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7249059" y="4038600"/>
              <a:ext cx="513282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/>
                <a:t>1450</a:t>
              </a:r>
              <a:endParaRPr lang="en-US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49059" y="4433501"/>
              <a:ext cx="518091" cy="2769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/>
                <a:t>1460</a:t>
              </a:r>
              <a:endParaRPr 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49059" y="4828401"/>
              <a:ext cx="489236" cy="27699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/>
                <a:t>1461</a:t>
              </a:r>
              <a:endParaRPr lang="en-US" sz="12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429000" y="5181600"/>
            <a:ext cx="71365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24inj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Variation on ARC 5-6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l="6250" t="25782" r="23750" b="43750"/>
          <a:stretch>
            <a:fillRect/>
          </a:stretch>
        </p:blipFill>
        <p:spPr bwMode="auto">
          <a:xfrm>
            <a:off x="337458" y="1937658"/>
            <a:ext cx="853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229600" y="5334000"/>
            <a:ext cx="71365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LSS6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334000"/>
            <a:ext cx="70564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LSS5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253</TotalTime>
  <Words>220</Words>
  <Application>Microsoft Office PowerPoint</Application>
  <PresentationFormat>On-screen Show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Slide 1</vt:lpstr>
      <vt:lpstr>Beam 1 – Pressure Evolution</vt:lpstr>
      <vt:lpstr>Beam 2 – Pressure Evolution</vt:lpstr>
      <vt:lpstr>Cleaning: Linear Scale</vt:lpstr>
      <vt:lpstr>Pressure Variation on ITL8</vt:lpstr>
      <vt:lpstr>Pressure Variation on ITL8</vt:lpstr>
      <vt:lpstr>Maximum Pressure on A5L3.B During Fill</vt:lpstr>
      <vt:lpstr>Maximum Pressure on Vacuum Sector A5L3.B During Fill</vt:lpstr>
      <vt:lpstr>Temperature Variation on ARC 5-6</vt:lpstr>
      <vt:lpstr>Temperature Variation on ARC 5-6</vt:lpstr>
      <vt:lpstr>Summary of Injection with bunch Spacing 50 bns</vt:lpstr>
      <vt:lpstr>Effects of just one or two beam </vt:lpstr>
      <vt:lpstr>Solenoid in LSS1</vt:lpstr>
      <vt:lpstr>Vacuum Scrubbing 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NICE</dc:creator>
  <cp:lastModifiedBy>gbreglio</cp:lastModifiedBy>
  <cp:revision>34</cp:revision>
  <dcterms:created xsi:type="dcterms:W3CDTF">2010-10-31T19:43:39Z</dcterms:created>
  <dcterms:modified xsi:type="dcterms:W3CDTF">2010-11-01T15:22:09Z</dcterms:modified>
</cp:coreProperties>
</file>